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6" r:id="rId2"/>
    <p:sldId id="351" r:id="rId3"/>
    <p:sldId id="406" r:id="rId4"/>
    <p:sldId id="437" r:id="rId5"/>
    <p:sldId id="440" r:id="rId6"/>
    <p:sldId id="441" r:id="rId7"/>
    <p:sldId id="439" r:id="rId8"/>
    <p:sldId id="442" r:id="rId9"/>
    <p:sldId id="438" r:id="rId10"/>
    <p:sldId id="435" r:id="rId11"/>
    <p:sldId id="436" r:id="rId12"/>
    <p:sldId id="407" r:id="rId13"/>
    <p:sldId id="433" r:id="rId14"/>
    <p:sldId id="387" r:id="rId15"/>
    <p:sldId id="298" r:id="rId16"/>
    <p:sldId id="303" r:id="rId17"/>
    <p:sldId id="299" r:id="rId18"/>
    <p:sldId id="306" r:id="rId19"/>
    <p:sldId id="305" r:id="rId20"/>
    <p:sldId id="302" r:id="rId21"/>
    <p:sldId id="297" r:id="rId22"/>
    <p:sldId id="259" r:id="rId23"/>
    <p:sldId id="283" r:id="rId24"/>
    <p:sldId id="413" r:id="rId25"/>
    <p:sldId id="412" r:id="rId26"/>
    <p:sldId id="409" r:id="rId27"/>
    <p:sldId id="410" r:id="rId28"/>
    <p:sldId id="414" r:id="rId29"/>
    <p:sldId id="443" r:id="rId30"/>
    <p:sldId id="451" r:id="rId31"/>
    <p:sldId id="415" r:id="rId32"/>
    <p:sldId id="447" r:id="rId33"/>
    <p:sldId id="444" r:id="rId34"/>
    <p:sldId id="448" r:id="rId35"/>
    <p:sldId id="445" r:id="rId36"/>
    <p:sldId id="449" r:id="rId37"/>
    <p:sldId id="446" r:id="rId38"/>
    <p:sldId id="416" r:id="rId39"/>
    <p:sldId id="417" r:id="rId40"/>
    <p:sldId id="420" r:id="rId41"/>
    <p:sldId id="418" r:id="rId42"/>
    <p:sldId id="422" r:id="rId43"/>
    <p:sldId id="419" r:id="rId44"/>
    <p:sldId id="421" r:id="rId45"/>
    <p:sldId id="386" r:id="rId46"/>
    <p:sldId id="355" r:id="rId47"/>
    <p:sldId id="388" r:id="rId48"/>
    <p:sldId id="372" r:id="rId49"/>
    <p:sldId id="336" r:id="rId50"/>
    <p:sldId id="342" r:id="rId51"/>
    <p:sldId id="345" r:id="rId52"/>
    <p:sldId id="344" r:id="rId53"/>
    <p:sldId id="343" r:id="rId54"/>
    <p:sldId id="346" r:id="rId55"/>
    <p:sldId id="338" r:id="rId56"/>
    <p:sldId id="347" r:id="rId57"/>
    <p:sldId id="348" r:id="rId58"/>
    <p:sldId id="349" r:id="rId59"/>
    <p:sldId id="340" r:id="rId60"/>
    <p:sldId id="390" r:id="rId61"/>
    <p:sldId id="450" r:id="rId62"/>
    <p:sldId id="389" r:id="rId63"/>
    <p:sldId id="423" r:id="rId64"/>
    <p:sldId id="424" r:id="rId65"/>
    <p:sldId id="425" r:id="rId66"/>
    <p:sldId id="426" r:id="rId67"/>
    <p:sldId id="393" r:id="rId68"/>
    <p:sldId id="431" r:id="rId69"/>
    <p:sldId id="391" r:id="rId70"/>
    <p:sldId id="395" r:id="rId71"/>
    <p:sldId id="392" r:id="rId72"/>
    <p:sldId id="396" r:id="rId73"/>
    <p:sldId id="397" r:id="rId74"/>
    <p:sldId id="432" r:id="rId75"/>
    <p:sldId id="427" r:id="rId76"/>
    <p:sldId id="428" r:id="rId77"/>
    <p:sldId id="429" r:id="rId78"/>
    <p:sldId id="430" r:id="rId79"/>
    <p:sldId id="398" r:id="rId80"/>
    <p:sldId id="399" r:id="rId81"/>
    <p:sldId id="400" r:id="rId82"/>
    <p:sldId id="401" r:id="rId83"/>
    <p:sldId id="402" r:id="rId84"/>
    <p:sldId id="403" r:id="rId85"/>
    <p:sldId id="404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>
            <p14:sldId id="256"/>
            <p14:sldId id="351"/>
            <p14:sldId id="406"/>
            <p14:sldId id="437"/>
            <p14:sldId id="440"/>
            <p14:sldId id="441"/>
            <p14:sldId id="439"/>
            <p14:sldId id="442"/>
            <p14:sldId id="438"/>
            <p14:sldId id="435"/>
            <p14:sldId id="436"/>
            <p14:sldId id="407"/>
            <p14:sldId id="433"/>
            <p14:sldId id="387"/>
            <p14:sldId id="298"/>
            <p14:sldId id="303"/>
            <p14:sldId id="299"/>
            <p14:sldId id="306"/>
            <p14:sldId id="305"/>
            <p14:sldId id="302"/>
            <p14:sldId id="297"/>
            <p14:sldId id="259"/>
            <p14:sldId id="283"/>
            <p14:sldId id="413"/>
            <p14:sldId id="412"/>
            <p14:sldId id="409"/>
            <p14:sldId id="410"/>
            <p14:sldId id="414"/>
            <p14:sldId id="443"/>
            <p14:sldId id="451"/>
            <p14:sldId id="415"/>
            <p14:sldId id="447"/>
            <p14:sldId id="444"/>
            <p14:sldId id="448"/>
            <p14:sldId id="445"/>
            <p14:sldId id="449"/>
            <p14:sldId id="446"/>
            <p14:sldId id="416"/>
            <p14:sldId id="417"/>
            <p14:sldId id="420"/>
            <p14:sldId id="418"/>
            <p14:sldId id="422"/>
            <p14:sldId id="419"/>
            <p14:sldId id="421"/>
            <p14:sldId id="386"/>
            <p14:sldId id="355"/>
            <p14:sldId id="388"/>
            <p14:sldId id="372"/>
            <p14:sldId id="336"/>
            <p14:sldId id="342"/>
            <p14:sldId id="345"/>
            <p14:sldId id="344"/>
            <p14:sldId id="343"/>
            <p14:sldId id="346"/>
            <p14:sldId id="338"/>
            <p14:sldId id="347"/>
            <p14:sldId id="348"/>
            <p14:sldId id="349"/>
            <p14:sldId id="340"/>
          </p14:sldIdLst>
        </p14:section>
        <p14:section name="food rescue" id="{91F2446B-C184-4722-84CC-DADE1DE5BCBC}">
          <p14:sldIdLst>
            <p14:sldId id="390"/>
            <p14:sldId id="450"/>
            <p14:sldId id="389"/>
            <p14:sldId id="423"/>
            <p14:sldId id="424"/>
            <p14:sldId id="425"/>
            <p14:sldId id="426"/>
            <p14:sldId id="393"/>
            <p14:sldId id="431"/>
            <p14:sldId id="391"/>
            <p14:sldId id="395"/>
            <p14:sldId id="392"/>
            <p14:sldId id="396"/>
            <p14:sldId id="397"/>
            <p14:sldId id="432"/>
            <p14:sldId id="427"/>
            <p14:sldId id="428"/>
            <p14:sldId id="429"/>
            <p14:sldId id="430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CCC"/>
    <a:srgbClr val="F2CAD3"/>
    <a:srgbClr val="C00000"/>
    <a:srgbClr val="60C4AE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1CE70-41B7-483D-9E7C-CA7A80E8FDB2}" v="6804" dt="2023-10-26T05:44:18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4" autoAdjust="0"/>
  </p:normalViewPr>
  <p:slideViewPr>
    <p:cSldViewPr snapToGrid="0">
      <p:cViewPr varScale="1">
        <p:scale>
          <a:sx n="81" d="100"/>
          <a:sy n="81" d="100"/>
        </p:scale>
        <p:origin x="1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78538757" sldId="256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46.898" v="63"/>
          <ac:spMkLst>
            <pc:docMk/>
            <pc:sldMk cId="3778538757" sldId="256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2" creationId="{0581CC8A-B71B-4B96-B8B4-D69275A2EA4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3" creationId="{DBE5EAFF-B2E2-4488-B54D-5FC97C2A081E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22660216" sldId="336"/>
            <ac:spMk id="2" creationId="{424BF30C-D489-46A2-A991-FCC56F949665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38607557" sldId="340"/>
            <ac:spMk id="2" creationId="{4B0D5422-33DE-4CE1-8B34-EA347A186135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2" creationId="{B26B447E-30FA-4D59-A593-B04E1CF4D53D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3" creationId="{89ED3119-29A9-483D-82C4-76C2AFDE6E2D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40839159" sldId="342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717692723" sldId="343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5181447" sldId="344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62598666" sldId="345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20506211" sldId="346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332855898" sldId="349"/>
            <ac:spMk id="2" creationId="{97BDD1EA-7F33-41F5-954F-BE183F633317}"/>
          </ac:spMkLst>
        </pc:spChg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  <pc:spChg chg="mod">
          <ac:chgData name="Benade, Gerdus" userId="15349777-206e-4d7a-8365-52131a346f04" providerId="ADAL" clId="{3B7D3906-6844-4ACD-B73B-1F7985EDC443}" dt="2023-10-20T17:45:47.074" v="356" actId="20577"/>
          <ac:spMkLst>
            <pc:docMk/>
            <pc:sldMk cId="3270172761" sldId="350"/>
            <ac:spMk id="2" creationId="{00000000-0000-0000-0000-000000000000}"/>
          </ac:spMkLst>
        </pc:spChg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  <pc:spChg chg="mod">
          <ac:chgData name="Benade, Gerdus" userId="15349777-206e-4d7a-8365-52131a346f04" providerId="ADAL" clId="{3B7D3906-6844-4ACD-B73B-1F7985EDC443}" dt="2023-10-20T17:34:50.128" v="65" actId="1076"/>
          <ac:spMkLst>
            <pc:docMk/>
            <pc:sldMk cId="3508885076" sldId="351"/>
            <ac:spMk id="2" creationId="{FE99E072-4A70-4E50-8E37-0F7C87E357C0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4" creationId="{CE687CB2-24DC-4A13-ABB7-E3F750085CE8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7" creationId="{841E91BF-5EC5-411A-86DD-B64080A52B11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9" creationId="{54170E11-54A7-1B70-D86B-BB73A5893103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0" creationId="{A43D165D-808B-5112-E42E-DD3CD7C66615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1" creationId="{3602CE40-0E68-FEF4-B586-B43930C3B61B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4" creationId="{4C03941F-5D64-FA24-E11F-263E5C314EC4}"/>
          </ac:spMkLst>
        </pc:spChg>
        <pc:spChg chg="add del mod">
          <ac:chgData name="Benade, Gerdus" userId="15349777-206e-4d7a-8365-52131a346f04" providerId="ADAL" clId="{3B7D3906-6844-4ACD-B73B-1F7985EDC443}" dt="2023-10-20T17:50:45.185" v="504" actId="478"/>
          <ac:spMkLst>
            <pc:docMk/>
            <pc:sldMk cId="3508885076" sldId="351"/>
            <ac:spMk id="15" creationId="{12425622-FAEE-05E0-0D78-ABA108F91BCC}"/>
          </ac:spMkLst>
        </pc:spChg>
        <pc:spChg chg="add mod">
          <ac:chgData name="Benade, Gerdus" userId="15349777-206e-4d7a-8365-52131a346f04" providerId="ADAL" clId="{3B7D3906-6844-4ACD-B73B-1F7985EDC443}" dt="2023-10-20T17:51:15.052" v="509" actId="1076"/>
          <ac:spMkLst>
            <pc:docMk/>
            <pc:sldMk cId="3508885076" sldId="351"/>
            <ac:spMk id="16" creationId="{EEB0FE63-AE37-7DB9-9207-914C7E613489}"/>
          </ac:spMkLst>
        </pc:sp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3" creationId="{C748488D-B9AB-652E-B66F-5890C74DF417}"/>
          </ac:picMkLst>
        </pc:picChg>
        <pc:picChg chg="add del mod">
          <ac:chgData name="Benade, Gerdus" userId="15349777-206e-4d7a-8365-52131a346f04" providerId="ADAL" clId="{3B7D3906-6844-4ACD-B73B-1F7985EDC443}" dt="2023-10-20T17:36:14.288" v="84" actId="478"/>
          <ac:picMkLst>
            <pc:docMk/>
            <pc:sldMk cId="3508885076" sldId="351"/>
            <ac:picMk id="5" creationId="{29BAFBB2-3AB2-E605-D37C-FCDF57345383}"/>
          </ac:picMkLst>
        </pc:picChg>
        <pc:picChg chg="add del mod">
          <ac:chgData name="Benade, Gerdus" userId="15349777-206e-4d7a-8365-52131a346f04" providerId="ADAL" clId="{3B7D3906-6844-4ACD-B73B-1F7985EDC443}" dt="2023-10-20T17:36:10.113" v="83" actId="478"/>
          <ac:picMkLst>
            <pc:docMk/>
            <pc:sldMk cId="3508885076" sldId="351"/>
            <ac:picMk id="6" creationId="{FAA62620-002D-5638-FBE7-A6AB7EB479E7}"/>
          </ac:picMkLst>
        </pc:pic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8" creationId="{7F591B95-01C4-BEF9-1563-D096335E7929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2" creationId="{71C14053-8540-F34E-429A-4DFC369604A4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3" creationId="{75D0A482-B0D3-FC2D-19EF-8ADC196A1C29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6" creationId="{1A108221-B237-46BF-AB01-4E1C7DFC24B4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8" creationId="{F504660A-D869-4000-B861-23381BAD7123}"/>
          </ac:picMkLst>
        </pc:pic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82440536" sldId="355"/>
            <ac:spMk id="2" creationId="{B19F7A62-E069-4A74-803F-ABFCCDE7930E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3" creationId="{80E3E261-07E5-46CE-84D4-A8B784B63B16}"/>
          </ac:spMkLst>
        </pc:spChg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2" creationId="{C205C244-3DA1-478C-B47A-F11B9842919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3" creationId="{783E7CFB-2BC3-4EB5-8B96-2D8CB2C2585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77150830" sldId="376"/>
            <ac:spMk id="2" creationId="{C205C244-3DA1-478C-B47A-F11B98429191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2" creationId="{986D822E-9F0F-4CE3-A5D0-2AD1E20F1A14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3" creationId="{B9B0D5F3-3053-4A12-86F7-74B086EE85BE}"/>
          </ac:spMkLst>
        </pc:spChg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2" creationId="{1C7DE55E-F168-4B97-A747-2CDF821428DC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3" creationId="{C1A243D4-28B2-44D9-827C-2F945FB618D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489019" sldId="388"/>
            <ac:spMk id="2" creationId="{B19F7A62-E069-4A74-803F-ABFCCDE7930E}"/>
          </ac:spMkLst>
        </pc:spChg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  <pc:spChg chg="mod">
          <ac:chgData name="Benade, Gerdus" userId="15349777-206e-4d7a-8365-52131a346f04" providerId="ADAL" clId="{3B7D3906-6844-4ACD-B73B-1F7985EDC443}" dt="2023-10-20T17:59:07.138" v="974" actId="20577"/>
          <ac:spMkLst>
            <pc:docMk/>
            <pc:sldMk cId="1385049954" sldId="389"/>
            <ac:spMk id="2" creationId="{536AA733-934B-568B-3636-B21B185A9143}"/>
          </ac:spMkLst>
        </pc:spChg>
        <pc:spChg chg="mod">
          <ac:chgData name="Benade, Gerdus" userId="15349777-206e-4d7a-8365-52131a346f04" providerId="ADAL" clId="{3B7D3906-6844-4ACD-B73B-1F7985EDC443}" dt="2023-10-20T18:00:18.101" v="1141" actId="120"/>
          <ac:spMkLst>
            <pc:docMk/>
            <pc:sldMk cId="1385049954" sldId="389"/>
            <ac:spMk id="3" creationId="{4B7D344F-E112-CD8C-2553-28D2A216C73D}"/>
          </ac:spMkLst>
        </pc:spChg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3B7D3906-6844-4ACD-B73B-1F7985EDC443}" dt="2023-10-20T17:53:08.800" v="528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  <pc:spChg chg="mod">
          <ac:chgData name="Benade, Gerdus" userId="15349777-206e-4d7a-8365-52131a346f04" providerId="ADAL" clId="{3B7D3906-6844-4ACD-B73B-1F7985EDC443}" dt="2023-10-20T17:58:46.701" v="94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3B7D3906-6844-4ACD-B73B-1F7985EDC443}" dt="2023-10-20T17:56:02.851" v="541" actId="20577"/>
          <ac:spMkLst>
            <pc:docMk/>
            <pc:sldMk cId="851479400" sldId="391"/>
            <ac:spMk id="3" creationId="{183CF8C2-FBDF-2396-0682-8852A38F64B1}"/>
          </ac:spMkLst>
        </pc:spChg>
        <pc:spChg chg="mod">
          <ac:chgData name="Benade, Gerdus" userId="15349777-206e-4d7a-8365-52131a346f04" providerId="ADAL" clId="{3B7D3906-6844-4ACD-B73B-1F7985EDC443}" dt="2023-10-20T17:57:50.651" v="823" actId="20577"/>
          <ac:spMkLst>
            <pc:docMk/>
            <pc:sldMk cId="851479400" sldId="391"/>
            <ac:spMk id="4" creationId="{9BC48C08-E8CD-FF43-B283-5E0A87F73CA3}"/>
          </ac:spMkLst>
        </pc:spChg>
        <pc:spChg chg="mod">
          <ac:chgData name="Benade, Gerdus" userId="15349777-206e-4d7a-8365-52131a346f04" providerId="ADAL" clId="{3B7D3906-6844-4ACD-B73B-1F7985EDC443}" dt="2023-10-20T17:56:09.201" v="548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3B7D3906-6844-4ACD-B73B-1F7985EDC443}" dt="2023-10-20T17:58:17.656" v="859" actId="20577"/>
          <ac:spMkLst>
            <pc:docMk/>
            <pc:sldMk cId="851479400" sldId="391"/>
            <ac:spMk id="6" creationId="{91F1D55D-96D7-D6AF-2376-6C450DD8D57C}"/>
          </ac:spMkLst>
        </pc:spChg>
      </pc:sld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  <pc:spChg chg="mod">
          <ac:chgData name="Benade, Gerdus" userId="15349777-206e-4d7a-8365-52131a346f04" providerId="ADAL" clId="{D7D1CE70-41B7-483D-9E7C-CA7A80E8FDB2}" dt="2023-10-24T04:07:02.771" v="4515" actId="20577"/>
          <ac:spMkLst>
            <pc:docMk/>
            <pc:sldMk cId="3840508012" sldId="259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7:30.541" v="4562" actId="14100"/>
          <ac:spMkLst>
            <pc:docMk/>
            <pc:sldMk cId="3840508012" sldId="259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5T07:21:01.747" v="11935" actId="1036"/>
          <ac:spMkLst>
            <pc:docMk/>
            <pc:sldMk cId="3840508012" sldId="259"/>
            <ac:spMk id="9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51:27.833" v="12311" actId="1035"/>
          <ac:spMkLst>
            <pc:docMk/>
            <pc:sldMk cId="3840508012" sldId="259"/>
            <ac:spMk id="10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  <pc:spChg chg="mod">
          <ac:chgData name="Benade, Gerdus" userId="15349777-206e-4d7a-8365-52131a346f04" providerId="ADAL" clId="{D7D1CE70-41B7-483D-9E7C-CA7A80E8FDB2}" dt="2023-10-24T03:53:01.953" v="3983"/>
          <ac:spMkLst>
            <pc:docMk/>
            <pc:sldMk cId="221686455" sldId="283"/>
            <ac:spMk id="2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4:07:57.785" v="4566" actId="478"/>
          <ac:spMkLst>
            <pc:docMk/>
            <pc:sldMk cId="221686455" sldId="283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3:52:49.719" v="3981" actId="1076"/>
          <ac:spMkLst>
            <pc:docMk/>
            <pc:sldMk cId="221686455" sldId="283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29.932" v="4154"/>
          <ac:spMkLst>
            <pc:docMk/>
            <pc:sldMk cId="221686455" sldId="283"/>
            <ac:spMk id="5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7:49.036" v="4071" actId="478"/>
          <ac:spMkLst>
            <pc:docMk/>
            <pc:sldMk cId="221686455" sldId="283"/>
            <ac:spMk id="7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5:09.470" v="4042" actId="478"/>
          <ac:spMkLst>
            <pc:docMk/>
            <pc:sldMk cId="221686455" sldId="283"/>
            <ac:spMk id="10" creationId="{769AFD52-FFEB-3470-3F63-47D0BF31634D}"/>
          </ac:spMkLst>
        </pc:spChg>
        <pc:spChg chg="mod">
          <ac:chgData name="Benade, Gerdus" userId="15349777-206e-4d7a-8365-52131a346f04" providerId="ADAL" clId="{D7D1CE70-41B7-483D-9E7C-CA7A80E8FDB2}" dt="2023-10-24T03:57:29.138" v="4069" actId="1076"/>
          <ac:spMkLst>
            <pc:docMk/>
            <pc:sldMk cId="221686455" sldId="283"/>
            <ac:spMk id="11" creationId="{7AD8A695-802D-6BB1-CF66-5E5F61A09C5B}"/>
          </ac:spMkLst>
        </pc:spChg>
        <pc:spChg chg="mod">
          <ac:chgData name="Benade, Gerdus" userId="15349777-206e-4d7a-8365-52131a346f04" providerId="ADAL" clId="{D7D1CE70-41B7-483D-9E7C-CA7A80E8FDB2}" dt="2023-10-24T03:56:10.153" v="4054" actId="1076"/>
          <ac:spMkLst>
            <pc:docMk/>
            <pc:sldMk cId="221686455" sldId="283"/>
            <ac:spMk id="14" creationId="{E720930B-4631-8C21-7C97-5281695DBF97}"/>
          </ac:spMkLst>
        </pc:spChg>
        <pc:spChg chg="mod">
          <ac:chgData name="Benade, Gerdus" userId="15349777-206e-4d7a-8365-52131a346f04" providerId="ADAL" clId="{D7D1CE70-41B7-483D-9E7C-CA7A80E8FDB2}" dt="2023-10-24T03:55:49.539" v="4050" actId="255"/>
          <ac:spMkLst>
            <pc:docMk/>
            <pc:sldMk cId="221686455" sldId="283"/>
            <ac:spMk id="15" creationId="{70850637-7F22-BE31-EE51-FD462329FB4C}"/>
          </ac:spMkLst>
        </pc:spChg>
        <pc:spChg chg="add del mod">
          <ac:chgData name="Benade, Gerdus" userId="15349777-206e-4d7a-8365-52131a346f04" providerId="ADAL" clId="{D7D1CE70-41B7-483D-9E7C-CA7A80E8FDB2}" dt="2023-10-24T03:57:51.861" v="4072" actId="478"/>
          <ac:spMkLst>
            <pc:docMk/>
            <pc:sldMk cId="221686455" sldId="283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09:02.887" v="4572" actId="400"/>
          <ac:spMkLst>
            <pc:docMk/>
            <pc:sldMk cId="221686455" sldId="283"/>
            <ac:spMk id="17" creationId="{5CDA90BD-407C-05D7-895B-DA4C9F27B192}"/>
          </ac:spMkLst>
        </pc:spChg>
        <pc:spChg chg="add mod ord">
          <ac:chgData name="Benade, Gerdus" userId="15349777-206e-4d7a-8365-52131a346f04" providerId="ADAL" clId="{D7D1CE70-41B7-483D-9E7C-CA7A80E8FDB2}" dt="2023-10-24T04:08:25.770" v="4567" actId="167"/>
          <ac:spMkLst>
            <pc:docMk/>
            <pc:sldMk cId="221686455" sldId="283"/>
            <ac:spMk id="19" creationId="{1B0D7A3F-CA45-0BE3-0CA0-83E8A5EBBCD2}"/>
          </ac:spMkLst>
        </pc:spChg>
        <pc:grpChg chg="add del mod">
          <ac:chgData name="Benade, Gerdus" userId="15349777-206e-4d7a-8365-52131a346f04" providerId="ADAL" clId="{D7D1CE70-41B7-483D-9E7C-CA7A80E8FDB2}" dt="2023-10-24T03:57:49.036" v="4071" actId="478"/>
          <ac:grpSpMkLst>
            <pc:docMk/>
            <pc:sldMk cId="221686455" sldId="283"/>
            <ac:grpSpMk id="9" creationId="{2C34C534-BAE1-488A-B465-718857DE381D}"/>
          </ac:grpSpMkLst>
        </pc:grpChg>
        <pc:picChg chg="del mod">
          <ac:chgData name="Benade, Gerdus" userId="15349777-206e-4d7a-8365-52131a346f04" providerId="ADAL" clId="{D7D1CE70-41B7-483D-9E7C-CA7A80E8FDB2}" dt="2023-10-24T03:57:49.036" v="4071" actId="478"/>
          <ac:picMkLst>
            <pc:docMk/>
            <pc:sldMk cId="221686455" sldId="283"/>
            <ac:picMk id="8" creationId="{00000000-0000-0000-0000-000000000000}"/>
          </ac:picMkLst>
        </pc:picChg>
        <pc:cxnChg chg="mod">
          <ac:chgData name="Benade, Gerdus" userId="15349777-206e-4d7a-8365-52131a346f04" providerId="ADAL" clId="{D7D1CE70-41B7-483D-9E7C-CA7A80E8FDB2}" dt="2023-10-24T03:55:52.739" v="4051" actId="1076"/>
          <ac:cxnSpMkLst>
            <pc:docMk/>
            <pc:sldMk cId="221686455" sldId="283"/>
            <ac:cxnSpMk id="12" creationId="{BB730A90-4B7F-6AF8-EF70-F0F56759C612}"/>
          </ac:cxnSpMkLst>
        </pc:cxnChg>
        <pc:cxnChg chg="mod">
          <ac:chgData name="Benade, Gerdus" userId="15349777-206e-4d7a-8365-52131a346f04" providerId="ADAL" clId="{D7D1CE70-41B7-483D-9E7C-CA7A80E8FDB2}" dt="2023-10-24T03:57:23.440" v="4067" actId="1076"/>
          <ac:cxnSpMkLst>
            <pc:docMk/>
            <pc:sldMk cId="221686455" sldId="283"/>
            <ac:cxnSpMk id="13" creationId="{D1C7B00F-3A40-C9E3-5E9C-2C21E9DB7849}"/>
          </ac:cxnSpMkLst>
        </pc:cxnChg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  <pc:spChg chg="mod">
          <ac:chgData name="Benade, Gerdus" userId="15349777-206e-4d7a-8365-52131a346f04" providerId="ADAL" clId="{D7D1CE70-41B7-483D-9E7C-CA7A80E8FDB2}" dt="2023-10-26T04:51:10.611" v="12302"/>
          <ac:spMkLst>
            <pc:docMk/>
            <pc:sldMk cId="882765168" sldId="297"/>
            <ac:spMk id="2" creationId="{00000000-0000-0000-0000-000000000000}"/>
          </ac:spMkLst>
        </pc:spChg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  <pc:spChg chg="mod">
          <ac:chgData name="Benade, Gerdus" userId="15349777-206e-4d7a-8365-52131a346f04" providerId="ADAL" clId="{D7D1CE70-41B7-483D-9E7C-CA7A80E8FDB2}" dt="2023-10-26T04:50:49.875" v="12296" actId="20577"/>
          <ac:spMkLst>
            <pc:docMk/>
            <pc:sldMk cId="3598974163" sldId="298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  <pc:spChg chg="mod">
          <ac:chgData name="Benade, Gerdus" userId="15349777-206e-4d7a-8365-52131a346f04" providerId="ADAL" clId="{D7D1CE70-41B7-483D-9E7C-CA7A80E8FDB2}" dt="2023-10-26T04:50:59.767" v="12298"/>
          <ac:spMkLst>
            <pc:docMk/>
            <pc:sldMk cId="2740380970" sldId="299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  <pc:spChg chg="mod">
          <ac:chgData name="Benade, Gerdus" userId="15349777-206e-4d7a-8365-52131a346f04" providerId="ADAL" clId="{D7D1CE70-41B7-483D-9E7C-CA7A80E8FDB2}" dt="2023-10-26T04:51:07.306" v="12301"/>
          <ac:spMkLst>
            <pc:docMk/>
            <pc:sldMk cId="1134255365" sldId="302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  <pc:spChg chg="mod">
          <ac:chgData name="Benade, Gerdus" userId="15349777-206e-4d7a-8365-52131a346f04" providerId="ADAL" clId="{D7D1CE70-41B7-483D-9E7C-CA7A80E8FDB2}" dt="2023-10-26T04:50:57.007" v="12297"/>
          <ac:spMkLst>
            <pc:docMk/>
            <pc:sldMk cId="511964036" sldId="303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  <pc:spChg chg="mod">
          <ac:chgData name="Benade, Gerdus" userId="15349777-206e-4d7a-8365-52131a346f04" providerId="ADAL" clId="{D7D1CE70-41B7-483D-9E7C-CA7A80E8FDB2}" dt="2023-10-26T04:51:04.363" v="12300"/>
          <ac:spMkLst>
            <pc:docMk/>
            <pc:sldMk cId="4287530172" sldId="305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  <pc:spChg chg="mod">
          <ac:chgData name="Benade, Gerdus" userId="15349777-206e-4d7a-8365-52131a346f04" providerId="ADAL" clId="{D7D1CE70-41B7-483D-9E7C-CA7A80E8FDB2}" dt="2023-10-26T04:51:02.140" v="12299"/>
          <ac:spMkLst>
            <pc:docMk/>
            <pc:sldMk cId="1080250344" sldId="306"/>
            <ac:spMk id="2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  <pc:spChg chg="mod">
          <ac:chgData name="Benade, Gerdus" userId="15349777-206e-4d7a-8365-52131a346f04" providerId="ADAL" clId="{D7D1CE70-41B7-483D-9E7C-CA7A80E8FDB2}" dt="2023-10-24T04:51:55.116" v="6729" actId="14100"/>
          <ac:spMkLst>
            <pc:docMk/>
            <pc:sldMk cId="1822660216" sldId="336"/>
            <ac:spMk id="9" creationId="{18D3BF63-F60E-42BB-BEA0-F55C3C90AD6F}"/>
          </ac:spMkLst>
        </pc:spChg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  <pc:spChg chg="mod">
          <ac:chgData name="Benade, Gerdus" userId="15349777-206e-4d7a-8365-52131a346f04" providerId="ADAL" clId="{D7D1CE70-41B7-483D-9E7C-CA7A80E8FDB2}" dt="2023-10-24T03:39:45.469" v="3701" actId="1076"/>
          <ac:spMkLst>
            <pc:docMk/>
            <pc:sldMk cId="3508885076" sldId="351"/>
            <ac:spMk id="16" creationId="{EEB0FE63-AE37-7DB9-9207-914C7E613489}"/>
          </ac:spMkLst>
        </pc:spChg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  <pc:spChg chg="mod">
          <ac:chgData name="Benade, Gerdus" userId="15349777-206e-4d7a-8365-52131a346f04" providerId="ADAL" clId="{D7D1CE70-41B7-483D-9E7C-CA7A80E8FDB2}" dt="2023-10-24T03:46:26.926" v="3881" actId="20577"/>
          <ac:spMkLst>
            <pc:docMk/>
            <pc:sldMk cId="365307862" sldId="387"/>
            <ac:spMk id="3" creationId="{C1A243D4-28B2-44D9-827C-2F945FB618D0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5" creationId="{E44D7F87-8106-AB74-EF3C-4281FB058124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6" creationId="{E97B7C6E-BB8F-47D7-3DF3-922EB0DC655A}"/>
          </ac:spMkLst>
        </pc:spChg>
        <pc:grpChg chg="add del mod">
          <ac:chgData name="Benade, Gerdus" userId="15349777-206e-4d7a-8365-52131a346f04" providerId="ADAL" clId="{D7D1CE70-41B7-483D-9E7C-CA7A80E8FDB2}" dt="2023-10-24T03:46:52.060" v="3886" actId="1076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  <pc:spChg chg="mod">
          <ac:chgData name="Benade, Gerdus" userId="15349777-206e-4d7a-8365-52131a346f04" providerId="ADAL" clId="{D7D1CE70-41B7-483D-9E7C-CA7A80E8FDB2}" dt="2023-10-24T18:47:16.102" v="8270" actId="6549"/>
          <ac:spMkLst>
            <pc:docMk/>
            <pc:sldMk cId="1385049954" sldId="389"/>
            <ac:spMk id="3" creationId="{4B7D344F-E112-CD8C-2553-28D2A216C73D}"/>
          </ac:spMkLst>
        </pc:spChg>
        <pc:spChg chg="add mod">
          <ac:chgData name="Benade, Gerdus" userId="15349777-206e-4d7a-8365-52131a346f04" providerId="ADAL" clId="{D7D1CE70-41B7-483D-9E7C-CA7A80E8FDB2}" dt="2023-10-24T18:50:26.530" v="8307" actId="1076"/>
          <ac:spMkLst>
            <pc:docMk/>
            <pc:sldMk cId="1385049954" sldId="389"/>
            <ac:spMk id="7" creationId="{544E367A-9509-C578-8690-72D51BD5790F}"/>
          </ac:spMkLst>
        </pc:spChg>
        <pc:spChg chg="add mod">
          <ac:chgData name="Benade, Gerdus" userId="15349777-206e-4d7a-8365-52131a346f04" providerId="ADAL" clId="{D7D1CE70-41B7-483D-9E7C-CA7A80E8FDB2}" dt="2023-10-24T18:51:28.849" v="8319" actId="14100"/>
          <ac:spMkLst>
            <pc:docMk/>
            <pc:sldMk cId="1385049954" sldId="389"/>
            <ac:spMk id="8" creationId="{6960B2AC-39A2-7C2F-85E2-23052C800212}"/>
          </ac:spMkLst>
        </pc:spChg>
        <pc:spChg chg="add mod">
          <ac:chgData name="Benade, Gerdus" userId="15349777-206e-4d7a-8365-52131a346f04" providerId="ADAL" clId="{D7D1CE70-41B7-483D-9E7C-CA7A80E8FDB2}" dt="2023-10-24T18:51:09.146" v="8315" actId="1076"/>
          <ac:spMkLst>
            <pc:docMk/>
            <pc:sldMk cId="1385049954" sldId="389"/>
            <ac:spMk id="9" creationId="{6BF4B3CF-9574-D89F-54AD-F9E4522F9302}"/>
          </ac:spMkLst>
        </pc:spChg>
        <pc:picChg chg="add mod">
          <ac:chgData name="Benade, Gerdus" userId="15349777-206e-4d7a-8365-52131a346f04" providerId="ADAL" clId="{D7D1CE70-41B7-483D-9E7C-CA7A80E8FDB2}" dt="2023-10-24T18:58:32.639" v="8383" actId="14100"/>
          <ac:picMkLst>
            <pc:docMk/>
            <pc:sldMk cId="1385049954" sldId="389"/>
            <ac:picMk id="4" creationId="{FEA42E9D-9528-3CB5-C0EC-35B1799E40CD}"/>
          </ac:picMkLst>
        </pc:picChg>
        <pc:picChg chg="add mod">
          <ac:chgData name="Benade, Gerdus" userId="15349777-206e-4d7a-8365-52131a346f04" providerId="ADAL" clId="{D7D1CE70-41B7-483D-9E7C-CA7A80E8FDB2}" dt="2023-10-24T18:58:30.190" v="8382" actId="14100"/>
          <ac:picMkLst>
            <pc:docMk/>
            <pc:sldMk cId="1385049954" sldId="389"/>
            <ac:picMk id="5" creationId="{5B37472D-9C0E-2AB8-8B7C-F5EEF1EB36D6}"/>
          </ac:picMkLst>
        </pc:picChg>
        <pc:picChg chg="add mod">
          <ac:chgData name="Benade, Gerdus" userId="15349777-206e-4d7a-8365-52131a346f04" providerId="ADAL" clId="{D7D1CE70-41B7-483D-9E7C-CA7A80E8FDB2}" dt="2023-10-24T18:58:42.699" v="8385" actId="14100"/>
          <ac:picMkLst>
            <pc:docMk/>
            <pc:sldMk cId="1385049954" sldId="389"/>
            <ac:picMk id="6" creationId="{07134A15-EA6C-8A97-7793-CB664BA40298}"/>
          </ac:picMkLst>
        </pc:picChg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  <pc:spChg chg="mod">
          <ac:chgData name="Benade, Gerdus" userId="15349777-206e-4d7a-8365-52131a346f04" providerId="ADAL" clId="{D7D1CE70-41B7-483D-9E7C-CA7A80E8FDB2}" dt="2023-10-24T06:00:18.783" v="7753" actId="20577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D7D1CE70-41B7-483D-9E7C-CA7A80E8FDB2}" dt="2023-10-24T06:01:53.617" v="7783" actId="20577"/>
          <ac:spMkLst>
            <pc:docMk/>
            <pc:sldMk cId="1133783163" sldId="390"/>
            <ac:spMk id="3" creationId="{FD39AEF4-1557-9004-2BD7-4EBF7A952232}"/>
          </ac:spMkLst>
        </pc:spChg>
        <pc:picChg chg="add mod">
          <ac:chgData name="Benade, Gerdus" userId="15349777-206e-4d7a-8365-52131a346f04" providerId="ADAL" clId="{D7D1CE70-41B7-483D-9E7C-CA7A80E8FDB2}" dt="2023-10-24T06:02:24.221" v="7787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  <pc:spChg chg="mod">
          <ac:chgData name="Benade, Gerdus" userId="15349777-206e-4d7a-8365-52131a346f04" providerId="ADAL" clId="{D7D1CE70-41B7-483D-9E7C-CA7A80E8FDB2}" dt="2023-10-23T04:20:33.522" v="2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D7D1CE70-41B7-483D-9E7C-CA7A80E8FDB2}" dt="2023-10-23T04:20:29.560" v="21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D7D1CE70-41B7-483D-9E7C-CA7A80E8FDB2}" dt="2023-10-23T04:10:04.834" v="14" actId="20577"/>
          <ac:spMkLst>
            <pc:docMk/>
            <pc:sldMk cId="851479400" sldId="391"/>
            <ac:spMk id="6" creationId="{91F1D55D-96D7-D6AF-2376-6C450DD8D57C}"/>
          </ac:spMkLst>
        </pc:spChg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  <pc:spChg chg="mod">
          <ac:chgData name="Benade, Gerdus" userId="15349777-206e-4d7a-8365-52131a346f04" providerId="ADAL" clId="{D7D1CE70-41B7-483D-9E7C-CA7A80E8FDB2}" dt="2023-10-23T04:42:10.233" v="1188" actId="20577"/>
          <ac:spMkLst>
            <pc:docMk/>
            <pc:sldMk cId="2987102133" sldId="392"/>
            <ac:spMk id="2" creationId="{2C96328D-AD2D-52A2-55EC-A0C20F1D29C9}"/>
          </ac:spMkLst>
        </pc:spChg>
        <pc:spChg chg="mod">
          <ac:chgData name="Benade, Gerdus" userId="15349777-206e-4d7a-8365-52131a346f04" providerId="ADAL" clId="{D7D1CE70-41B7-483D-9E7C-CA7A80E8FDB2}" dt="2023-10-26T05:21:04.340" v="13585" actId="5793"/>
          <ac:spMkLst>
            <pc:docMk/>
            <pc:sldMk cId="2987102133" sldId="392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4T21:34:49.532" v="8584" actId="255"/>
          <ac:spMkLst>
            <pc:docMk/>
            <pc:sldMk cId="2987102133" sldId="392"/>
            <ac:spMk id="15" creationId="{469AE7D5-6326-8665-93AF-2E53DB443F15}"/>
          </ac:spMkLst>
        </pc:spChg>
        <pc:spChg chg="add mod">
          <ac:chgData name="Benade, Gerdus" userId="15349777-206e-4d7a-8365-52131a346f04" providerId="ADAL" clId="{D7D1CE70-41B7-483D-9E7C-CA7A80E8FDB2}" dt="2023-10-25T17:07:08.989" v="11944" actId="20577"/>
          <ac:spMkLst>
            <pc:docMk/>
            <pc:sldMk cId="2987102133" sldId="392"/>
            <ac:spMk id="16" creationId="{21F7236B-8A1C-4449-310B-C6E84884EFD0}"/>
          </ac:spMkLst>
        </pc:spChg>
        <pc:spChg chg="add mod">
          <ac:chgData name="Benade, Gerdus" userId="15349777-206e-4d7a-8365-52131a346f04" providerId="ADAL" clId="{D7D1CE70-41B7-483D-9E7C-CA7A80E8FDB2}" dt="2023-10-25T17:07:15.567" v="11949" actId="20577"/>
          <ac:spMkLst>
            <pc:docMk/>
            <pc:sldMk cId="2987102133" sldId="392"/>
            <ac:spMk id="17" creationId="{0C5F2B2D-E265-0219-E401-CE5688883173}"/>
          </ac:spMkLst>
        </pc:spChg>
        <pc:spChg chg="add mod">
          <ac:chgData name="Benade, Gerdus" userId="15349777-206e-4d7a-8365-52131a346f04" providerId="ADAL" clId="{D7D1CE70-41B7-483D-9E7C-CA7A80E8FDB2}" dt="2023-10-24T21:35:24.277" v="8602" actId="20577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2" creationId="{A59D89B4-2EA6-7C78-FB7D-E4D907CFABDC}"/>
          </ac:spMkLst>
        </pc:spChg>
        <pc:spChg chg="add del mod">
          <ac:chgData name="Benade, Gerdus" userId="15349777-206e-4d7a-8365-52131a346f04" providerId="ADAL" clId="{D7D1CE70-41B7-483D-9E7C-CA7A80E8FDB2}" dt="2023-10-24T21:38:36.103" v="8669" actId="478"/>
          <ac:spMkLst>
            <pc:docMk/>
            <pc:sldMk cId="2987102133" sldId="392"/>
            <ac:spMk id="33" creationId="{7F62C196-97C2-5356-D1E4-1F505E003F8D}"/>
          </ac:spMkLst>
        </pc:spChg>
        <pc:spChg chg="add mod">
          <ac:chgData name="Benade, Gerdus" userId="15349777-206e-4d7a-8365-52131a346f04" providerId="ADAL" clId="{D7D1CE70-41B7-483D-9E7C-CA7A80E8FDB2}" dt="2023-10-25T17:07:18.354" v="11953" actId="20577"/>
          <ac:spMkLst>
            <pc:docMk/>
            <pc:sldMk cId="2987102133" sldId="392"/>
            <ac:spMk id="34" creationId="{5BA3C11D-C0D1-9D81-7ACC-E23C9AA8AF84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5" creationId="{C843A7A9-9EAA-ACBC-317C-5AD0B18CBA02}"/>
          </ac:spMkLst>
        </pc:sp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4" creationId="{75559379-0AAA-039A-AA1A-43018CD67643}"/>
          </ac:picMkLst>
        </pc:picChg>
        <pc:picChg chg="add mod">
          <ac:chgData name="Benade, Gerdus" userId="15349777-206e-4d7a-8365-52131a346f04" providerId="ADAL" clId="{D7D1CE70-41B7-483D-9E7C-CA7A80E8FDB2}" dt="2023-10-24T21:35:14.123" v="8594" actId="1076"/>
          <ac:picMkLst>
            <pc:docMk/>
            <pc:sldMk cId="2987102133" sldId="392"/>
            <ac:picMk id="5" creationId="{EBBE96BB-DB71-22EC-1C83-AF362472026F}"/>
          </ac:picMkLst>
        </pc:picChg>
        <pc:picChg chg="add mod">
          <ac:chgData name="Benade, Gerdus" userId="15349777-206e-4d7a-8365-52131a346f04" providerId="ADAL" clId="{D7D1CE70-41B7-483D-9E7C-CA7A80E8FDB2}" dt="2023-10-24T21:35:50.938" v="8637" actId="1076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D7D1CE70-41B7-483D-9E7C-CA7A80E8FDB2}" dt="2023-10-26T05:38:31.235" v="13738" actId="478"/>
          <ac:picMkLst>
            <pc:docMk/>
            <pc:sldMk cId="2987102133" sldId="392"/>
            <ac:picMk id="7" creationId="{1AA836DF-3FD8-C620-414D-90787E146628}"/>
          </ac:picMkLst>
        </pc:picChg>
        <pc:picChg chg="add mod">
          <ac:chgData name="Benade, Gerdus" userId="15349777-206e-4d7a-8365-52131a346f04" providerId="ADAL" clId="{D7D1CE70-41B7-483D-9E7C-CA7A80E8FDB2}" dt="2023-10-26T05:39:41.438" v="13744" actId="1076"/>
          <ac:picMkLst>
            <pc:docMk/>
            <pc:sldMk cId="2987102133" sldId="392"/>
            <ac:picMk id="11" creationId="{CDCD918E-CD47-F79D-6891-8A9C1A32B068}"/>
          </ac:picMkLst>
        </pc:picChg>
        <pc:picChg chg="add mod">
          <ac:chgData name="Benade, Gerdus" userId="15349777-206e-4d7a-8365-52131a346f04" providerId="ADAL" clId="{D7D1CE70-41B7-483D-9E7C-CA7A80E8FDB2}" dt="2023-10-26T05:39:45.782" v="13746" actId="1076"/>
          <ac:picMkLst>
            <pc:docMk/>
            <pc:sldMk cId="2987102133" sldId="392"/>
            <ac:picMk id="12" creationId="{61467EF1-37E9-7144-3908-BE94BCFFA346}"/>
          </ac:picMkLst>
        </pc:picChg>
        <pc:picChg chg="add mod">
          <ac:chgData name="Benade, Gerdus" userId="15349777-206e-4d7a-8365-52131a346f04" providerId="ADAL" clId="{D7D1CE70-41B7-483D-9E7C-CA7A80E8FDB2}" dt="2023-10-26T05:40:00.384" v="13749" actId="207"/>
          <ac:picMkLst>
            <pc:docMk/>
            <pc:sldMk cId="2987102133" sldId="392"/>
            <ac:picMk id="13" creationId="{57B50533-DFBC-2F7D-E477-C3B9E7F50D65}"/>
          </ac:picMkLst>
        </pc:picChg>
        <pc:picChg chg="add mod">
          <ac:chgData name="Benade, Gerdus" userId="15349777-206e-4d7a-8365-52131a346f04" providerId="ADAL" clId="{D7D1CE70-41B7-483D-9E7C-CA7A80E8FDB2}" dt="2023-10-26T05:40:10.136" v="13751" actId="1076"/>
          <ac:picMkLst>
            <pc:docMk/>
            <pc:sldMk cId="2987102133" sldId="392"/>
            <ac:picMk id="20" creationId="{07FCD885-CD6B-E687-75C9-B1A1609A4FB9}"/>
          </ac:picMkLst>
        </pc:picChg>
        <pc:picChg chg="add mod">
          <ac:chgData name="Benade, Gerdus" userId="15349777-206e-4d7a-8365-52131a346f04" providerId="ADAL" clId="{D7D1CE70-41B7-483D-9E7C-CA7A80E8FDB2}" dt="2023-10-26T05:40:18.341" v="13754" actId="207"/>
          <ac:picMkLst>
            <pc:docMk/>
            <pc:sldMk cId="2987102133" sldId="392"/>
            <ac:picMk id="22" creationId="{8411B8FA-2A72-CC37-87C1-7DD61D988269}"/>
          </ac:picMkLst>
        </pc:picChg>
        <pc:picChg chg="add mod">
          <ac:chgData name="Benade, Gerdus" userId="15349777-206e-4d7a-8365-52131a346f04" providerId="ADAL" clId="{D7D1CE70-41B7-483D-9E7C-CA7A80E8FDB2}" dt="2023-10-26T05:40:25.193" v="13756" actId="1076"/>
          <ac:picMkLst>
            <pc:docMk/>
            <pc:sldMk cId="2987102133" sldId="392"/>
            <ac:picMk id="24" creationId="{60F13C5C-F1A1-59E6-1481-4DFC49723C65}"/>
          </ac:picMkLst>
        </pc:picChg>
        <pc:picChg chg="add mod">
          <ac:chgData name="Benade, Gerdus" userId="15349777-206e-4d7a-8365-52131a346f04" providerId="ADAL" clId="{D7D1CE70-41B7-483D-9E7C-CA7A80E8FDB2}" dt="2023-10-26T05:40:38.296" v="13758" actId="1076"/>
          <ac:picMkLst>
            <pc:docMk/>
            <pc:sldMk cId="2987102133" sldId="392"/>
            <ac:picMk id="26" creationId="{2B0E796B-A0D1-1453-7614-3A84952116F9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27" creationId="{77D3A9DC-4A57-5B24-027B-18EDB825056D}"/>
          </ac:picMkLst>
        </pc:picChg>
        <pc:picChg chg="add del mod">
          <ac:chgData name="Benade, Gerdus" userId="15349777-206e-4d7a-8365-52131a346f04" providerId="ADAL" clId="{D7D1CE70-41B7-483D-9E7C-CA7A80E8FDB2}" dt="2023-10-26T05:41:05.423" v="13763" actId="478"/>
          <ac:picMkLst>
            <pc:docMk/>
            <pc:sldMk cId="2987102133" sldId="392"/>
            <ac:picMk id="28" creationId="{752C17D1-362C-07F4-0D3F-B7966FA0A433}"/>
          </ac:picMkLst>
        </pc:picChg>
        <pc:picChg chg="add mod">
          <ac:chgData name="Benade, Gerdus" userId="15349777-206e-4d7a-8365-52131a346f04" providerId="ADAL" clId="{D7D1CE70-41B7-483D-9E7C-CA7A80E8FDB2}" dt="2023-10-24T21:38:38.197" v="8670" actId="1076"/>
          <ac:picMkLst>
            <pc:docMk/>
            <pc:sldMk cId="2987102133" sldId="392"/>
            <ac:picMk id="29" creationId="{D506C760-C783-2AC7-7471-54699680B778}"/>
          </ac:picMkLst>
        </pc:picChg>
        <pc:picChg chg="add mod">
          <ac:chgData name="Benade, Gerdus" userId="15349777-206e-4d7a-8365-52131a346f04" providerId="ADAL" clId="{D7D1CE70-41B7-483D-9E7C-CA7A80E8FDB2}" dt="2023-10-24T21:38:42.210" v="8671" actId="1076"/>
          <ac:picMkLst>
            <pc:docMk/>
            <pc:sldMk cId="2987102133" sldId="392"/>
            <ac:picMk id="30" creationId="{A4A50F46-734E-8292-8A71-9DDF0BCEF54C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33" creationId="{8FC7C7D4-FCEC-1FDA-AECE-FA94F15A2025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1" creationId="{E6060124-418B-C1F3-BC27-484AB590F7B8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2" creationId="{FFF28443-9504-51B3-6F5A-2E4CEB0C79EE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3" creationId="{35454BC6-EC3C-D51A-432E-FC461594524A}"/>
          </ac:picMkLst>
        </pc:picChg>
        <pc:cxnChg chg="add mod">
          <ac:chgData name="Benade, Gerdus" userId="15349777-206e-4d7a-8365-52131a346f04" providerId="ADAL" clId="{D7D1CE70-41B7-483D-9E7C-CA7A80E8FDB2}" dt="2023-10-24T21:34:14.922" v="8575" actId="1582"/>
          <ac:cxnSpMkLst>
            <pc:docMk/>
            <pc:sldMk cId="2987102133" sldId="392"/>
            <ac:cxnSpMk id="8" creationId="{9A3652C0-FCA2-3CDE-57D1-F8AA5EF00148}"/>
          </ac:cxnSpMkLst>
        </pc:cxnChg>
        <pc:cxnChg chg="add mod ord">
          <ac:chgData name="Benade, Gerdus" userId="15349777-206e-4d7a-8365-52131a346f04" providerId="ADAL" clId="{D7D1CE70-41B7-483D-9E7C-CA7A80E8FDB2}" dt="2023-10-24T21:37:36.824" v="8661" actId="166"/>
          <ac:cxnSpMkLst>
            <pc:docMk/>
            <pc:sldMk cId="2987102133" sldId="392"/>
            <ac:cxnSpMk id="10" creationId="{C5A365FB-4182-D6BD-3B02-D0E91145BD90}"/>
          </ac:cxnSpMkLst>
        </pc:cxnChg>
        <pc:cxnChg chg="add mod ord">
          <ac:chgData name="Benade, Gerdus" userId="15349777-206e-4d7a-8365-52131a346f04" providerId="ADAL" clId="{D7D1CE70-41B7-483D-9E7C-CA7A80E8FDB2}" dt="2023-10-24T21:37:29.365" v="8659" actId="166"/>
          <ac:cxnSpMkLst>
            <pc:docMk/>
            <pc:sldMk cId="2987102133" sldId="392"/>
            <ac:cxnSpMk id="14" creationId="{FFBD4784-A56A-29C3-1722-60677C30EA1C}"/>
          </ac:cxnSpMkLst>
        </pc:cxnChg>
        <pc:cxnChg chg="add mod ord">
          <ac:chgData name="Benade, Gerdus" userId="15349777-206e-4d7a-8365-52131a346f04" providerId="ADAL" clId="{D7D1CE70-41B7-483D-9E7C-CA7A80E8FDB2}" dt="2023-10-24T21:37:32.947" v="8660" actId="166"/>
          <ac:cxnSpMkLst>
            <pc:docMk/>
            <pc:sldMk cId="2987102133" sldId="392"/>
            <ac:cxnSpMk id="19" creationId="{9081B407-4E78-4FC7-F1DE-337C5970A312}"/>
          </ac:cxnSpMkLst>
        </pc:cxnChg>
        <pc:cxnChg chg="add mod">
          <ac:chgData name="Benade, Gerdus" userId="15349777-206e-4d7a-8365-52131a346f04" providerId="ADAL" clId="{D7D1CE70-41B7-483D-9E7C-CA7A80E8FDB2}" dt="2023-10-24T22:44:07.152" v="11046" actId="14100"/>
          <ac:cxnSpMkLst>
            <pc:docMk/>
            <pc:sldMk cId="2987102133" sldId="392"/>
            <ac:cxnSpMk id="21" creationId="{2284E9DC-3461-7725-64D1-30FA3B60F21B}"/>
          </ac:cxnSpMkLst>
        </pc:cxnChg>
        <pc:cxnChg chg="add mod">
          <ac:chgData name="Benade, Gerdus" userId="15349777-206e-4d7a-8365-52131a346f04" providerId="ADAL" clId="{D7D1CE70-41B7-483D-9E7C-CA7A80E8FDB2}" dt="2023-10-24T22:44:12.139" v="11047" actId="14100"/>
          <ac:cxnSpMkLst>
            <pc:docMk/>
            <pc:sldMk cId="2987102133" sldId="392"/>
            <ac:cxnSpMk id="23" creationId="{3C6DF0C9-7355-4F5D-4EBE-82ACBB7141AE}"/>
          </ac:cxnSpMkLst>
        </pc:cxnChg>
        <pc:cxnChg chg="add mod">
          <ac:chgData name="Benade, Gerdus" userId="15349777-206e-4d7a-8365-52131a346f04" providerId="ADAL" clId="{D7D1CE70-41B7-483D-9E7C-CA7A80E8FDB2}" dt="2023-10-24T22:44:24.625" v="11048" actId="14100"/>
          <ac:cxnSpMkLst>
            <pc:docMk/>
            <pc:sldMk cId="2987102133" sldId="392"/>
            <ac:cxnSpMk id="25" creationId="{E824D562-4246-6D21-AAC4-FD0653A7FC25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1" creationId="{F561F748-F272-897F-F079-EC9BBBEBD2EF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6" creationId="{DE76EE95-B181-A542-FFAF-27D9EC6E7E50}"/>
          </ac:cxnSpMkLst>
        </pc:cxnChg>
        <pc:cxnChg chg="add mod">
          <ac:chgData name="Benade, Gerdus" userId="15349777-206e-4d7a-8365-52131a346f04" providerId="ADAL" clId="{D7D1CE70-41B7-483D-9E7C-CA7A80E8FDB2}" dt="2023-10-24T21:39:03.495" v="8695" actId="1036"/>
          <ac:cxnSpMkLst>
            <pc:docMk/>
            <pc:sldMk cId="2987102133" sldId="392"/>
            <ac:cxnSpMk id="37" creationId="{6E449AB8-A22E-BB5D-D228-D601B819BDCC}"/>
          </ac:cxnSpMkLst>
        </pc:cxnChg>
        <pc:cxnChg chg="add mod">
          <ac:chgData name="Benade, Gerdus" userId="15349777-206e-4d7a-8365-52131a346f04" providerId="ADAL" clId="{D7D1CE70-41B7-483D-9E7C-CA7A80E8FDB2}" dt="2023-10-24T21:39:07.676" v="8699" actId="1036"/>
          <ac:cxnSpMkLst>
            <pc:docMk/>
            <pc:sldMk cId="2987102133" sldId="392"/>
            <ac:cxnSpMk id="38" creationId="{3C2B2ED1-C8B7-DBBA-D2C3-5992E193ADA5}"/>
          </ac:cxnSpMkLst>
        </pc:cxnChg>
        <pc:cxnChg chg="add mod">
          <ac:chgData name="Benade, Gerdus" userId="15349777-206e-4d7a-8365-52131a346f04" providerId="ADAL" clId="{D7D1CE70-41B7-483D-9E7C-CA7A80E8FDB2}" dt="2023-10-24T21:38:51.663" v="8691" actId="1037"/>
          <ac:cxnSpMkLst>
            <pc:docMk/>
            <pc:sldMk cId="2987102133" sldId="392"/>
            <ac:cxnSpMk id="39" creationId="{B4F21411-AAC6-F35F-372D-8A185624F5E4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D7D1CE70-41B7-483D-9E7C-CA7A80E8FDB2}" dt="2023-10-24T21:38:31.213" v="8668" actId="478"/>
          <ac:cxnSpMkLst>
            <pc:docMk/>
            <pc:sldMk cId="2987102133" sldId="392"/>
            <ac:cxnSpMk id="41" creationId="{33A79357-009B-8493-663D-DFD109289743}"/>
          </ac:cxnSpMkLst>
        </pc:cxnChg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  <pc:spChg chg="mod">
          <ac:chgData name="Benade, Gerdus" userId="15349777-206e-4d7a-8365-52131a346f04" providerId="ADAL" clId="{D7D1CE70-41B7-483D-9E7C-CA7A80E8FDB2}" dt="2023-10-24T19:07:29.291" v="8533" actId="20577"/>
          <ac:spMkLst>
            <pc:docMk/>
            <pc:sldMk cId="3136489906" sldId="393"/>
            <ac:spMk id="2" creationId="{197F413E-5621-9B45-567A-BFB8915EDA96}"/>
          </ac:spMkLst>
        </pc:spChg>
        <pc:spChg chg="mod">
          <ac:chgData name="Benade, Gerdus" userId="15349777-206e-4d7a-8365-52131a346f04" providerId="ADAL" clId="{D7D1CE70-41B7-483D-9E7C-CA7A80E8FDB2}" dt="2023-10-24T19:06:48.556" v="8452" actId="20577"/>
          <ac:spMkLst>
            <pc:docMk/>
            <pc:sldMk cId="3136489906" sldId="393"/>
            <ac:spMk id="3" creationId="{47880FFF-8549-016D-41BF-6535D19D1B7B}"/>
          </ac:spMkLst>
        </pc:spChg>
        <pc:spChg chg="add mod">
          <ac:chgData name="Benade, Gerdus" userId="15349777-206e-4d7a-8365-52131a346f04" providerId="ADAL" clId="{D7D1CE70-41B7-483D-9E7C-CA7A80E8FDB2}" dt="2023-10-25T04:47:44.915" v="11071" actId="1076"/>
          <ac:spMkLst>
            <pc:docMk/>
            <pc:sldMk cId="3136489906" sldId="393"/>
            <ac:spMk id="10" creationId="{F0F6E59A-D72F-329A-EDC4-8A574768D881}"/>
          </ac:spMkLst>
        </pc:spChg>
        <pc:spChg chg="add mod">
          <ac:chgData name="Benade, Gerdus" userId="15349777-206e-4d7a-8365-52131a346f04" providerId="ADAL" clId="{D7D1CE70-41B7-483D-9E7C-CA7A80E8FDB2}" dt="2023-10-25T04:48:22.073" v="11115" actId="1076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D7D1CE70-41B7-483D-9E7C-CA7A80E8FDB2}" dt="2023-10-25T04:46:13.361" v="11062" actId="478"/>
          <ac:picMkLst>
            <pc:docMk/>
            <pc:sldMk cId="3136489906" sldId="393"/>
            <ac:picMk id="5" creationId="{3D5E5D28-6052-C432-CD15-08B764EBA4D7}"/>
          </ac:picMkLst>
        </pc:picChg>
        <pc:picChg chg="add del mod">
          <ac:chgData name="Benade, Gerdus" userId="15349777-206e-4d7a-8365-52131a346f04" providerId="ADAL" clId="{D7D1CE70-41B7-483D-9E7C-CA7A80E8FDB2}" dt="2023-10-25T04:46:11.437" v="11061" actId="478"/>
          <ac:picMkLst>
            <pc:docMk/>
            <pc:sldMk cId="3136489906" sldId="393"/>
            <ac:picMk id="7" creationId="{DCADC2AB-DE12-53CA-F45E-91EB6B99009F}"/>
          </ac:picMkLst>
        </pc:picChg>
        <pc:picChg chg="add mod">
          <ac:chgData name="Benade, Gerdus" userId="15349777-206e-4d7a-8365-52131a346f04" providerId="ADAL" clId="{D7D1CE70-41B7-483D-9E7C-CA7A80E8FDB2}" dt="2023-10-25T04:46:28.843" v="11064" actId="1076"/>
          <ac:picMkLst>
            <pc:docMk/>
            <pc:sldMk cId="3136489906" sldId="393"/>
            <ac:picMk id="9" creationId="{3193C639-635A-74CA-1D3E-67B0316557FB}"/>
          </ac:picMkLst>
        </pc:picChg>
        <pc:picChg chg="add del mod">
          <ac:chgData name="Benade, Gerdus" userId="15349777-206e-4d7a-8365-52131a346f04" providerId="ADAL" clId="{D7D1CE70-41B7-483D-9E7C-CA7A80E8FDB2}" dt="2023-10-24T19:28:16.488" v="8536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  <pc:spChg chg="mod">
          <ac:chgData name="Benade, Gerdus" userId="15349777-206e-4d7a-8365-52131a346f04" providerId="ADAL" clId="{D7D1CE70-41B7-483D-9E7C-CA7A80E8FDB2}" dt="2023-10-23T04:38:06.558" v="1024" actId="207"/>
          <ac:spMkLst>
            <pc:docMk/>
            <pc:sldMk cId="4162217908" sldId="394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37:50.738" v="1022" actId="207"/>
          <ac:spMkLst>
            <pc:docMk/>
            <pc:sldMk cId="4162217908" sldId="394"/>
            <ac:spMk id="6" creationId="{6D35549A-F0CF-4F63-E3CA-73DD5F23330C}"/>
          </ac:spMkLst>
        </pc:spChg>
        <pc:spChg chg="add mod">
          <ac:chgData name="Benade, Gerdus" userId="15349777-206e-4d7a-8365-52131a346f04" providerId="ADAL" clId="{D7D1CE70-41B7-483D-9E7C-CA7A80E8FDB2}" dt="2023-10-23T04:37:17.882" v="1016" actId="207"/>
          <ac:spMkLst>
            <pc:docMk/>
            <pc:sldMk cId="4162217908" sldId="394"/>
            <ac:spMk id="7" creationId="{F3EDD927-9522-C3B4-FB93-E4C97BE51A08}"/>
          </ac:spMkLst>
        </pc:spChg>
        <pc:spChg chg="add mod">
          <ac:chgData name="Benade, Gerdus" userId="15349777-206e-4d7a-8365-52131a346f04" providerId="ADAL" clId="{D7D1CE70-41B7-483D-9E7C-CA7A80E8FDB2}" dt="2023-10-23T04:37:58.468" v="1023" actId="207"/>
          <ac:spMkLst>
            <pc:docMk/>
            <pc:sldMk cId="4162217908" sldId="394"/>
            <ac:spMk id="8" creationId="{01E2A5C6-FEC9-BF46-8BA3-1940C8A26529}"/>
          </ac:spMkLst>
        </pc:spChg>
        <pc:cxnChg chg="add del">
          <ac:chgData name="Benade, Gerdus" userId="15349777-206e-4d7a-8365-52131a346f04" providerId="ADAL" clId="{D7D1CE70-41B7-483D-9E7C-CA7A80E8FDB2}" dt="2023-10-23T04:33:57.176" v="853" actId="478"/>
          <ac:cxnSpMkLst>
            <pc:docMk/>
            <pc:sldMk cId="4162217908" sldId="394"/>
            <ac:cxnSpMk id="5" creationId="{2437D754-1D8A-961E-6167-690D6BBBCEE8}"/>
          </ac:cxnSpMkLst>
        </pc:cxnChg>
        <pc:cxnChg chg="add mod">
          <ac:chgData name="Benade, Gerdus" userId="15349777-206e-4d7a-8365-52131a346f04" providerId="ADAL" clId="{D7D1CE70-41B7-483D-9E7C-CA7A80E8FDB2}" dt="2023-10-23T04:36:53.391" v="1013" actId="14100"/>
          <ac:cxnSpMkLst>
            <pc:docMk/>
            <pc:sldMk cId="4162217908" sldId="394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4:37:44.130" v="1021" actId="13822"/>
          <ac:cxnSpMkLst>
            <pc:docMk/>
            <pc:sldMk cId="4162217908" sldId="394"/>
            <ac:cxnSpMk id="12" creationId="{EF65ECDC-1501-4E1C-89F2-B598809BCA4C}"/>
          </ac:cxnSpMkLst>
        </pc:cxnChg>
        <pc:cxnChg chg="add mod">
          <ac:chgData name="Benade, Gerdus" userId="15349777-206e-4d7a-8365-52131a346f04" providerId="ADAL" clId="{D7D1CE70-41B7-483D-9E7C-CA7A80E8FDB2}" dt="2023-10-23T04:38:30.281" v="1029" actId="1076"/>
          <ac:cxnSpMkLst>
            <pc:docMk/>
            <pc:sldMk cId="4162217908" sldId="394"/>
            <ac:cxnSpMk id="16" creationId="{4058B566-9657-3C06-75E0-6EAB3D49C6BF}"/>
          </ac:cxnSpMkLst>
        </pc:cxnChg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  <pc:spChg chg="mod">
          <ac:chgData name="Benade, Gerdus" userId="15349777-206e-4d7a-8365-52131a346f04" providerId="ADAL" clId="{D7D1CE70-41B7-483D-9E7C-CA7A80E8FDB2}" dt="2023-10-26T05:18:17.724" v="13575" actId="207"/>
          <ac:spMkLst>
            <pc:docMk/>
            <pc:sldMk cId="3356433343" sldId="395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59:41.819" v="1883" actId="1076"/>
          <ac:spMkLst>
            <pc:docMk/>
            <pc:sldMk cId="3356433343" sldId="395"/>
            <ac:spMk id="4" creationId="{5FA4DF7A-972B-6D2A-E09B-AC2A8CD9FD32}"/>
          </ac:spMkLst>
        </pc:spChg>
        <pc:spChg chg="add mod">
          <ac:chgData name="Benade, Gerdus" userId="15349777-206e-4d7a-8365-52131a346f04" providerId="ADAL" clId="{D7D1CE70-41B7-483D-9E7C-CA7A80E8FDB2}" dt="2023-10-23T05:02:52.813" v="1984" actId="122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D7D1CE70-41B7-483D-9E7C-CA7A80E8FDB2}" dt="2023-10-23T04:59:21.544" v="1879" actId="1076"/>
          <ac:spMkLst>
            <pc:docMk/>
            <pc:sldMk cId="3356433343" sldId="395"/>
            <ac:spMk id="6" creationId="{6D35549A-F0CF-4F63-E3CA-73DD5F23330C}"/>
          </ac:spMkLst>
        </pc:spChg>
        <pc:spChg chg="mod">
          <ac:chgData name="Benade, Gerdus" userId="15349777-206e-4d7a-8365-52131a346f04" providerId="ADAL" clId="{D7D1CE70-41B7-483D-9E7C-CA7A80E8FDB2}" dt="2023-10-23T04:59:56.554" v="1885" actId="14100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D7D1CE70-41B7-483D-9E7C-CA7A80E8FDB2}" dt="2023-10-23T04:59:35.109" v="1882" actId="1076"/>
          <ac:spMkLst>
            <pc:docMk/>
            <pc:sldMk cId="3356433343" sldId="395"/>
            <ac:spMk id="8" creationId="{01E2A5C6-FEC9-BF46-8BA3-1940C8A26529}"/>
          </ac:spMkLst>
        </pc:spChg>
        <pc:spChg chg="add mod">
          <ac:chgData name="Benade, Gerdus" userId="15349777-206e-4d7a-8365-52131a346f04" providerId="ADAL" clId="{D7D1CE70-41B7-483D-9E7C-CA7A80E8FDB2}" dt="2023-10-23T05:01:38.904" v="1935" actId="1076"/>
          <ac:spMkLst>
            <pc:docMk/>
            <pc:sldMk cId="3356433343" sldId="395"/>
            <ac:spMk id="18" creationId="{D6D8CEB8-C89F-1049-06EB-5196EA2BF757}"/>
          </ac:spMkLst>
        </pc:spChg>
        <pc:cxnChg chg="mod">
          <ac:chgData name="Benade, Gerdus" userId="15349777-206e-4d7a-8365-52131a346f04" providerId="ADAL" clId="{D7D1CE70-41B7-483D-9E7C-CA7A80E8FDB2}" dt="2023-10-23T04:59:18.655" v="1878" actId="1076"/>
          <ac:cxnSpMkLst>
            <pc:docMk/>
            <pc:sldMk cId="3356433343" sldId="395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5:03:01.827" v="1986" actId="1076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D7D1CE70-41B7-483D-9E7C-CA7A80E8FDB2}" dt="2023-10-26T05:18:35.160" v="13577" actId="14100"/>
          <ac:cxnSpMkLst>
            <pc:docMk/>
            <pc:sldMk cId="3356433343" sldId="395"/>
            <ac:cxnSpMk id="12" creationId="{EF65ECDC-1501-4E1C-89F2-B598809BCA4C}"/>
          </ac:cxnSpMkLst>
        </pc:cxnChg>
        <pc:cxnChg chg="mod">
          <ac:chgData name="Benade, Gerdus" userId="15349777-206e-4d7a-8365-52131a346f04" providerId="ADAL" clId="{D7D1CE70-41B7-483D-9E7C-CA7A80E8FDB2}" dt="2023-10-26T05:19:34.149" v="13578" actId="1076"/>
          <ac:cxnSpMkLst>
            <pc:docMk/>
            <pc:sldMk cId="3356433343" sldId="395"/>
            <ac:cxnSpMk id="16" creationId="{4058B566-9657-3C06-75E0-6EAB3D49C6BF}"/>
          </ac:cxnSpMkLst>
        </pc:cxnChg>
        <pc:cxnChg chg="add mod">
          <ac:chgData name="Benade, Gerdus" userId="15349777-206e-4d7a-8365-52131a346f04" providerId="ADAL" clId="{D7D1CE70-41B7-483D-9E7C-CA7A80E8FDB2}" dt="2023-10-23T05:01:45.018" v="1937" actId="14100"/>
          <ac:cxnSpMkLst>
            <pc:docMk/>
            <pc:sldMk cId="3356433343" sldId="395"/>
            <ac:cxnSpMk id="19" creationId="{46DD549E-20FA-D5AF-B85C-696CB4CB4A3D}"/>
          </ac:cxnSpMkLst>
        </pc:cxnChg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  <pc:spChg chg="mod">
          <ac:chgData name="Benade, Gerdus" userId="15349777-206e-4d7a-8365-52131a346f04" providerId="ADAL" clId="{D7D1CE70-41B7-483D-9E7C-CA7A80E8FDB2}" dt="2023-10-23T04:48:24.362" v="1637" actId="20577"/>
          <ac:spMkLst>
            <pc:docMk/>
            <pc:sldMk cId="2508393690" sldId="396"/>
            <ac:spMk id="2" creationId="{F5B480CF-0E87-7A0F-8109-E5DAB6266399}"/>
          </ac:spMkLst>
        </pc:spChg>
        <pc:spChg chg="mod ord">
          <ac:chgData name="Benade, Gerdus" userId="15349777-206e-4d7a-8365-52131a346f04" providerId="ADAL" clId="{D7D1CE70-41B7-483D-9E7C-CA7A80E8FDB2}" dt="2023-10-24T21:43:41.972" v="8904" actId="167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1" creationId="{DF7E337F-4C47-D38C-CEDD-C19F9AD20F78}"/>
          </ac:spMkLst>
        </pc:spChg>
        <pc:spChg chg="add mod">
          <ac:chgData name="Benade, Gerdus" userId="15349777-206e-4d7a-8365-52131a346f04" providerId="ADAL" clId="{D7D1CE70-41B7-483D-9E7C-CA7A80E8FDB2}" dt="2023-10-26T05:22:14.671" v="13599" actId="255"/>
          <ac:spMkLst>
            <pc:docMk/>
            <pc:sldMk cId="2508393690" sldId="396"/>
            <ac:spMk id="12" creationId="{60FBEEBB-52C3-03DF-11ED-D459D6CCB2F3}"/>
          </ac:spMkLst>
        </pc:spChg>
        <pc:spChg chg="add del mod">
          <ac:chgData name="Benade, Gerdus" userId="15349777-206e-4d7a-8365-52131a346f04" providerId="ADAL" clId="{D7D1CE70-41B7-483D-9E7C-CA7A80E8FDB2}" dt="2023-10-24T21:43:49.912" v="8905" actId="478"/>
          <ac:spMkLst>
            <pc:docMk/>
            <pc:sldMk cId="2508393690" sldId="396"/>
            <ac:spMk id="12" creationId="{68E3E365-BBD2-22CD-D342-81620A8E90B1}"/>
          </ac:spMkLst>
        </pc:spChg>
        <pc:spChg chg="add mod">
          <ac:chgData name="Benade, Gerdus" userId="15349777-206e-4d7a-8365-52131a346f04" providerId="ADAL" clId="{D7D1CE70-41B7-483D-9E7C-CA7A80E8FDB2}" dt="2023-10-26T05:22:35.246" v="13615" actId="20577"/>
          <ac:spMkLst>
            <pc:docMk/>
            <pc:sldMk cId="2508393690" sldId="396"/>
            <ac:spMk id="13" creationId="{4EE5F9A2-599D-AC1D-30D8-737E49CBD9F3}"/>
          </ac:spMkLst>
        </pc:spChg>
        <pc:spChg chg="add del mod">
          <ac:chgData name="Benade, Gerdus" userId="15349777-206e-4d7a-8365-52131a346f04" providerId="ADAL" clId="{D7D1CE70-41B7-483D-9E7C-CA7A80E8FDB2}" dt="2023-10-24T21:45:23.636" v="8917" actId="478"/>
          <ac:spMkLst>
            <pc:docMk/>
            <pc:sldMk cId="2508393690" sldId="396"/>
            <ac:spMk id="13" creationId="{D228A6E3-7FDE-1A4D-C558-D5A8B4F1FF5C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D7D1CE70-41B7-483D-9E7C-CA7A80E8FDB2}" dt="2023-10-26T05:23:09.623" v="13626" actId="20577"/>
          <ac:spMkLst>
            <pc:docMk/>
            <pc:sldMk cId="2508393690" sldId="396"/>
            <ac:spMk id="18" creationId="{FE4444E3-553B-75EB-D0A0-9857CDFCB9F6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5" creationId="{5A2E7C44-F9DA-3FFC-8B72-BB80C0CF5AD1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6" creationId="{F70B42CB-FB81-DD8E-1111-DB2432397C43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7" creationId="{7DC83E23-2C75-2867-1200-5FD20F6CDDCE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8" creationId="{C1B0CC55-AD19-8A74-2AC3-154305E60EEE}"/>
          </ac:spMkLst>
        </pc:spChg>
        <pc:spChg chg="add del mod">
          <ac:chgData name="Benade, Gerdus" userId="15349777-206e-4d7a-8365-52131a346f04" providerId="ADAL" clId="{D7D1CE70-41B7-483D-9E7C-CA7A80E8FDB2}" dt="2023-10-24T21:48:32.841" v="8973" actId="478"/>
          <ac:spMkLst>
            <pc:docMk/>
            <pc:sldMk cId="2508393690" sldId="396"/>
            <ac:spMk id="39" creationId="{D444262D-C9BD-B1F9-8992-83630900E04A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0" creationId="{56735501-2B19-9E45-4F45-D18E7B6695F0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1" creationId="{B5F17392-2D6A-9945-50C4-20C279F411D2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2" creationId="{31534039-8D37-4B4D-BCFC-98475FEAC878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3" creationId="{8EFFFEC1-E716-E01B-CC78-686E4402C10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8" creationId="{8CE5937F-0004-F807-C0ED-535F9D0AFA0D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9" creationId="{93A41AAD-9AE2-0DC6-C1AC-86E8515D49E6}"/>
          </ac:spMkLst>
        </pc:spChg>
        <pc:spChg chg="add mod">
          <ac:chgData name="Benade, Gerdus" userId="15349777-206e-4d7a-8365-52131a346f04" providerId="ADAL" clId="{D7D1CE70-41B7-483D-9E7C-CA7A80E8FDB2}" dt="2023-10-26T05:24:18.763" v="13638" actId="20577"/>
          <ac:spMkLst>
            <pc:docMk/>
            <pc:sldMk cId="2508393690" sldId="396"/>
            <ac:spMk id="77" creationId="{71009A9A-442A-7F84-5619-61E088A72256}"/>
          </ac:spMkLst>
        </pc:spChg>
        <pc:spChg chg="add mod">
          <ac:chgData name="Benade, Gerdus" userId="15349777-206e-4d7a-8365-52131a346f04" providerId="ADAL" clId="{D7D1CE70-41B7-483D-9E7C-CA7A80E8FDB2}" dt="2023-10-26T05:24:09.669" v="13633" actId="20577"/>
          <ac:spMkLst>
            <pc:docMk/>
            <pc:sldMk cId="2508393690" sldId="396"/>
            <ac:spMk id="78" creationId="{8F5909FD-14FF-B5EB-7C28-B244353831E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3" creationId="{758D8E6A-DD3D-9651-BD53-2A4AD861D46E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4" creationId="{F45E55BF-3CC0-E011-BF2D-6E6C82CCE1F1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90" creationId="{98C9C989-16FC-4CBF-070A-DB45EFA444A2}"/>
          </ac:spMkLst>
        </pc:spChg>
        <pc:spChg chg="add mod">
          <ac:chgData name="Benade, Gerdus" userId="15349777-206e-4d7a-8365-52131a346f04" providerId="ADAL" clId="{D7D1CE70-41B7-483D-9E7C-CA7A80E8FDB2}" dt="2023-10-24T21:50:31.353" v="9065" actId="1076"/>
          <ac:spMkLst>
            <pc:docMk/>
            <pc:sldMk cId="2508393690" sldId="396"/>
            <ac:spMk id="91" creationId="{E8FCCB23-C945-3966-CB38-C331498815BC}"/>
          </ac:spMkLst>
        </pc:spChg>
        <pc:spChg chg="add mod">
          <ac:chgData name="Benade, Gerdus" userId="15349777-206e-4d7a-8365-52131a346f04" providerId="ADAL" clId="{D7D1CE70-41B7-483D-9E7C-CA7A80E8FDB2}" dt="2023-10-24T21:51:13.132" v="9087" actId="20577"/>
          <ac:spMkLst>
            <pc:docMk/>
            <pc:sldMk cId="2508393690" sldId="396"/>
            <ac:spMk id="92" creationId="{EA9D29F6-B3C6-FF4F-6288-72F19B550C55}"/>
          </ac:spMkLst>
        </pc:spChg>
        <pc:spChg chg="add del mod">
          <ac:chgData name="Benade, Gerdus" userId="15349777-206e-4d7a-8365-52131a346f04" providerId="ADAL" clId="{D7D1CE70-41B7-483D-9E7C-CA7A80E8FDB2}" dt="2023-10-24T22:03:37.234" v="9418" actId="21"/>
          <ac:spMkLst>
            <pc:docMk/>
            <pc:sldMk cId="2508393690" sldId="396"/>
            <ac:spMk id="94" creationId="{A62BB088-CEF3-BC17-BF76-F34B5B08F1C0}"/>
          </ac:spMkLst>
        </pc:sp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4" creationId="{29CAB35D-7B63-6F92-378C-C094EBF1CC16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5" creationId="{FE7DE4FD-568C-A385-117F-7B7B88FAD67F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6" creationId="{8909AE2F-6B8F-C924-4BE2-1DD3913D6E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" creationId="{BEFF8DB8-BCE8-7686-CDFD-649A3E0038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" creationId="{DEE47CAC-2577-C707-698C-740B539A814B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9" creationId="{CDC62C03-6AE5-987B-425F-7B766C60B54D}"/>
          </ac:picMkLst>
        </pc:picChg>
        <pc:picChg chg="add mod">
          <ac:chgData name="Benade, Gerdus" userId="15349777-206e-4d7a-8365-52131a346f04" providerId="ADAL" clId="{D7D1CE70-41B7-483D-9E7C-CA7A80E8FDB2}" dt="2023-10-26T05:42:47.640" v="13774" actId="1076"/>
          <ac:picMkLst>
            <pc:docMk/>
            <pc:sldMk cId="2508393690" sldId="396"/>
            <ac:picMk id="20" creationId="{030B2D73-FCF1-1BCE-F2A9-E13B4FF10F61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1" creationId="{51772635-14E2-266E-0F36-6CBB632B8E6F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1" creationId="{802C33EE-8780-6677-7945-F3C37D93C667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2" creationId="{09846830-3654-774A-79D5-02A59721B429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2" creationId="{21A05DF1-4902-67E3-B9C3-D200CBC6F676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3" creationId="{98D618C2-BC37-495B-B739-99DB75D42BC1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5" creationId="{EC7EDD2A-7C81-3DDF-AE74-44B238E3E867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6" creationId="{0C2D599E-22F5-047E-B10F-7F2C6058FD84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7" creationId="{CA655001-DDE8-1A23-B13C-18D0BC4F3A10}"/>
          </ac:picMkLst>
        </pc:picChg>
        <pc:picChg chg="add mod">
          <ac:chgData name="Benade, Gerdus" userId="15349777-206e-4d7a-8365-52131a346f04" providerId="ADAL" clId="{D7D1CE70-41B7-483D-9E7C-CA7A80E8FDB2}" dt="2023-10-26T05:43:09.966" v="13777" actId="1076"/>
          <ac:picMkLst>
            <pc:docMk/>
            <pc:sldMk cId="2508393690" sldId="396"/>
            <ac:picMk id="64" creationId="{8F1954BC-6D49-5CE1-6C99-0A5455E0979E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5" creationId="{1C3D56B6-29CC-20C3-F87C-8A00E68A233F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6" creationId="{E847544D-4FC4-F334-8796-5B777DF22B4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9" creationId="{B3E40667-EF3B-A54F-86C4-74E498971E69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0" creationId="{5199956E-AF8C-56D2-D0DC-85A9595952B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1" creationId="{CCAE26B1-7708-4286-02E8-06ECDDCF91F2}"/>
          </ac:picMkLst>
        </pc:pic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0" creationId="{204CE99B-B57D-138C-7C4E-37691526A90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5" creationId="{98527CBD-E1AF-BFA8-E27D-46DA77CAACF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6" creationId="{54EB8010-0580-BE1C-DC44-995FC33CB16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7" creationId="{B1CC1673-00E9-1CCE-4BF6-90AD498366A8}"/>
          </ac:cxnSpMkLst>
        </pc:cxnChg>
        <pc:cxnChg chg="add del mod">
          <ac:chgData name="Benade, Gerdus" userId="15349777-206e-4d7a-8365-52131a346f04" providerId="ADAL" clId="{D7D1CE70-41B7-483D-9E7C-CA7A80E8FDB2}" dt="2023-10-24T21:45:24.790" v="8918" actId="478"/>
          <ac:cxnSpMkLst>
            <pc:docMk/>
            <pc:sldMk cId="2508393690" sldId="396"/>
            <ac:cxnSpMk id="18" creationId="{8DD66897-4855-5D24-96FE-C2B2BEC79E7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9" creationId="{5F384579-C833-5BFB-B322-03E58C7DF14B}"/>
          </ac:cxnSpMkLst>
        </pc:cxnChg>
        <pc:cxnChg chg="add del mod">
          <ac:chgData name="Benade, Gerdus" userId="15349777-206e-4d7a-8365-52131a346f04" providerId="ADAL" clId="{D7D1CE70-41B7-483D-9E7C-CA7A80E8FDB2}" dt="2023-10-24T21:43:49.912" v="8905" actId="478"/>
          <ac:cxnSpMkLst>
            <pc:docMk/>
            <pc:sldMk cId="2508393690" sldId="396"/>
            <ac:cxnSpMk id="20" creationId="{88FBCED3-59C0-21DB-67F5-A1ACD4E85DF5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4" creationId="{D8E34931-718E-26EC-DA07-D3171C950AD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9" creationId="{4D9BE1A3-DC67-C247-4D6C-69E4B9A598A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0" creationId="{0B735DA6-DD19-09E5-2E4E-5393B85D6EB2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1" creationId="{A42886E3-3B51-624D-E5C8-0040C7FEDB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2" creationId="{ED32168A-5422-4331-7882-2767CF44EF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3" creationId="{1EAA5871-E3A6-F6EF-94A1-0FCBFD302463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4" creationId="{ABE4C0FE-5827-E6C2-26B2-5142E006D175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38" creationId="{ECA89C90-E192-756B-8ACE-44F60B7A272C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3" creationId="{512F1F73-CB2B-6424-8E59-EF41282DE9A2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4" creationId="{0B74A4B3-D34C-BF22-291E-7CB548BDD1D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5" creationId="{E8C7752F-5DEA-AEF6-C922-E122C3C8540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6" creationId="{A5FA697D-6143-94F2-E3BD-C36DFBFEB7CF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7" creationId="{94951F8A-978C-651F-35F3-DEA9C16461C7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8" creationId="{DB6E14D1-5134-B7C6-1D64-6CD3A788C5A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58" creationId="{007547C2-0B7C-3D47-5EE1-36A49730EC8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67" creationId="{8E332D4F-6EF5-F88E-294E-751C58E798F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0" creationId="{09556D3E-60B8-FD8A-113F-03B26E4FFFAB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1" creationId="{C11FCBD5-3D32-2EAB-D449-5575240004E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2" creationId="{D2C3774A-692E-05B6-79D3-B24198A745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3" creationId="{36E1DEBF-69A5-3151-E0B6-CD5E168788B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4" creationId="{7CA1E4AD-8F33-3DBD-23DD-3CE8E9300B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5" creationId="{3DCE0B49-96E9-7D40-F695-98088E624C31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6" creationId="{3A558DE3-2513-C61E-95B0-CD2F50BB2BF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2" creationId="{0F171D8C-4AFB-D548-9059-AF336C20DBEC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5" creationId="{8EED8F47-D71B-F6E8-F536-00069AE6886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6" creationId="{D8904997-0A3D-20A8-1267-398B647BFBE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7" creationId="{FC218DB0-C3F1-92AB-8A86-A0229AB1CF7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8" creationId="{14D2D974-B711-6094-5289-E894618EDF72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9" creationId="{470130DC-8C3F-3321-E6F9-5AD12EA305DA}"/>
          </ac:cxnSpMkLst>
        </pc:cxnChg>
        <pc:cxnChg chg="add del mod">
          <ac:chgData name="Benade, Gerdus" userId="15349777-206e-4d7a-8365-52131a346f04" providerId="ADAL" clId="{D7D1CE70-41B7-483D-9E7C-CA7A80E8FDB2}" dt="2023-10-24T22:02:11.671" v="9408" actId="21"/>
          <ac:cxnSpMkLst>
            <pc:docMk/>
            <pc:sldMk cId="2508393690" sldId="396"/>
            <ac:cxnSpMk id="93" creationId="{187545E3-2E06-C362-9133-21FA9B756786}"/>
          </ac:cxnSpMkLst>
        </pc:cxnChg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  <pc:spChg chg="mod">
          <ac:chgData name="Benade, Gerdus" userId="15349777-206e-4d7a-8365-52131a346f04" providerId="ADAL" clId="{D7D1CE70-41B7-483D-9E7C-CA7A80E8FDB2}" dt="2023-10-23T05:03:33.025" v="2023" actId="20577"/>
          <ac:spMkLst>
            <pc:docMk/>
            <pc:sldMk cId="498507910" sldId="397"/>
            <ac:spMk id="2" creationId="{BAF6CBEA-D823-5C07-125D-BBD3BF6B1AA3}"/>
          </ac:spMkLst>
        </pc:spChg>
        <pc:spChg chg="mod">
          <ac:chgData name="Benade, Gerdus" userId="15349777-206e-4d7a-8365-52131a346f04" providerId="ADAL" clId="{D7D1CE70-41B7-483D-9E7C-CA7A80E8FDB2}" dt="2023-10-23T05:03:42.304" v="2070" actId="20577"/>
          <ac:spMkLst>
            <pc:docMk/>
            <pc:sldMk cId="498507910" sldId="397"/>
            <ac:spMk id="3" creationId="{374A7479-0D22-1C60-32EF-1785161FDA77}"/>
          </ac:spMkLst>
        </pc:spChg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  <pc:spChg chg="mod">
          <ac:chgData name="Benade, Gerdus" userId="15349777-206e-4d7a-8365-52131a346f04" providerId="ADAL" clId="{D7D1CE70-41B7-483D-9E7C-CA7A80E8FDB2}" dt="2023-10-23T05:04:49.322" v="2110" actId="20577"/>
          <ac:spMkLst>
            <pc:docMk/>
            <pc:sldMk cId="783448847" sldId="398"/>
            <ac:spMk id="2" creationId="{9486A936-E47A-56B0-11E2-0A1BDFE1B4F9}"/>
          </ac:spMkLst>
        </pc:spChg>
        <pc:spChg chg="del">
          <ac:chgData name="Benade, Gerdus" userId="15349777-206e-4d7a-8365-52131a346f04" providerId="ADAL" clId="{D7D1CE70-41B7-483D-9E7C-CA7A80E8FDB2}" dt="2023-10-23T05:04:22.871" v="2072" actId="22"/>
          <ac:spMkLst>
            <pc:docMk/>
            <pc:sldMk cId="783448847" sldId="398"/>
            <ac:spMk id="3" creationId="{BCEB8C68-386F-A03E-ED40-7FF5D087B3AA}"/>
          </ac:spMkLst>
        </pc:spChg>
        <pc:picChg chg="add mod ord">
          <ac:chgData name="Benade, Gerdus" userId="15349777-206e-4d7a-8365-52131a346f04" providerId="ADAL" clId="{D7D1CE70-41B7-483D-9E7C-CA7A80E8FDB2}" dt="2023-10-23T05:04:25.708" v="2073" actId="1076"/>
          <ac:picMkLst>
            <pc:docMk/>
            <pc:sldMk cId="783448847" sldId="398"/>
            <ac:picMk id="5" creationId="{79A2E3CC-F654-1047-D151-75440D82DD9F}"/>
          </ac:picMkLst>
        </pc:picChg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  <pc:spChg chg="mod">
          <ac:chgData name="Benade, Gerdus" userId="15349777-206e-4d7a-8365-52131a346f04" providerId="ADAL" clId="{D7D1CE70-41B7-483D-9E7C-CA7A80E8FDB2}" dt="2023-10-23T05:04:54.316" v="2119" actId="20577"/>
          <ac:spMkLst>
            <pc:docMk/>
            <pc:sldMk cId="268861692" sldId="399"/>
            <ac:spMk id="2" creationId="{01677D85-D905-2EEA-6319-0CF2E19CB0F8}"/>
          </ac:spMkLst>
        </pc:spChg>
        <pc:spChg chg="mod">
          <ac:chgData name="Benade, Gerdus" userId="15349777-206e-4d7a-8365-52131a346f04" providerId="ADAL" clId="{D7D1CE70-41B7-483D-9E7C-CA7A80E8FDB2}" dt="2023-10-23T05:06:04.112" v="2274" actId="20577"/>
          <ac:spMkLst>
            <pc:docMk/>
            <pc:sldMk cId="268861692" sldId="399"/>
            <ac:spMk id="3" creationId="{6CC5AE94-99A1-B4AC-23AF-DFEA3AF86C48}"/>
          </ac:spMkLst>
        </pc:spChg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  <pc:spChg chg="mod">
          <ac:chgData name="Benade, Gerdus" userId="15349777-206e-4d7a-8365-52131a346f04" providerId="ADAL" clId="{D7D1CE70-41B7-483D-9E7C-CA7A80E8FDB2}" dt="2023-10-23T05:06:15.342" v="2284" actId="20577"/>
          <ac:spMkLst>
            <pc:docMk/>
            <pc:sldMk cId="1698493298" sldId="400"/>
            <ac:spMk id="2" creationId="{3D7BB0F6-1FEE-5D6C-1384-FC66FB6D1239}"/>
          </ac:spMkLst>
        </pc:spChg>
        <pc:spChg chg="mod">
          <ac:chgData name="Benade, Gerdus" userId="15349777-206e-4d7a-8365-52131a346f04" providerId="ADAL" clId="{D7D1CE70-41B7-483D-9E7C-CA7A80E8FDB2}" dt="2023-10-23T05:06:24.674" v="2310" actId="20577"/>
          <ac:spMkLst>
            <pc:docMk/>
            <pc:sldMk cId="1698493298" sldId="400"/>
            <ac:spMk id="3" creationId="{41A83FA7-F916-F37B-29FF-3F20900C1FF4}"/>
          </ac:spMkLst>
        </pc:spChg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  <pc:spChg chg="mod">
          <ac:chgData name="Benade, Gerdus" userId="15349777-206e-4d7a-8365-52131a346f04" providerId="ADAL" clId="{D7D1CE70-41B7-483D-9E7C-CA7A80E8FDB2}" dt="2023-10-23T05:06:34.685" v="2333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D7D1CE70-41B7-483D-9E7C-CA7A80E8FDB2}" dt="2023-10-25T07:20:15.463" v="11920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  <pc:spChg chg="mod">
          <ac:chgData name="Benade, Gerdus" userId="15349777-206e-4d7a-8365-52131a346f04" providerId="ADAL" clId="{D7D1CE70-41B7-483D-9E7C-CA7A80E8FDB2}" dt="2023-10-23T05:17:13.707" v="3038" actId="20577"/>
          <ac:spMkLst>
            <pc:docMk/>
            <pc:sldMk cId="563309717" sldId="402"/>
            <ac:spMk id="2" creationId="{93CD567D-68A3-A00C-4C86-4E329C0794AD}"/>
          </ac:spMkLst>
        </pc:spChg>
        <pc:spChg chg="mod">
          <ac:chgData name="Benade, Gerdus" userId="15349777-206e-4d7a-8365-52131a346f04" providerId="ADAL" clId="{D7D1CE70-41B7-483D-9E7C-CA7A80E8FDB2}" dt="2023-10-23T05:14:07.063" v="2832" actId="1076"/>
          <ac:spMkLst>
            <pc:docMk/>
            <pc:sldMk cId="563309717" sldId="402"/>
            <ac:spMk id="3" creationId="{DD1EB93C-B4EB-9A3F-88C7-4AF1A9A280FD}"/>
          </ac:spMkLst>
        </pc:spChg>
        <pc:graphicFrameChg chg="add mod modGraphic">
          <ac:chgData name="Benade, Gerdus" userId="15349777-206e-4d7a-8365-52131a346f04" providerId="ADAL" clId="{D7D1CE70-41B7-483D-9E7C-CA7A80E8FDB2}" dt="2023-10-25T07:08:28.655" v="11294" actId="1076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add mod">
          <ac:chgData name="Benade, Gerdus" userId="15349777-206e-4d7a-8365-52131a346f04" providerId="ADAL" clId="{D7D1CE70-41B7-483D-9E7C-CA7A80E8FDB2}" dt="2023-10-25T18:05:39.365" v="11994" actId="1076"/>
          <ac:picMkLst>
            <pc:docMk/>
            <pc:sldMk cId="563309717" sldId="402"/>
            <ac:picMk id="5" creationId="{48FA50CB-813D-2B71-6A5A-2879469F20E1}"/>
          </ac:picMkLst>
        </pc:picChg>
        <pc:picChg chg="add del mod">
          <ac:chgData name="Benade, Gerdus" userId="15349777-206e-4d7a-8365-52131a346f04" providerId="ADAL" clId="{D7D1CE70-41B7-483D-9E7C-CA7A80E8FDB2}" dt="2023-10-25T06:00:20.021" v="11287" actId="478"/>
          <ac:picMkLst>
            <pc:docMk/>
            <pc:sldMk cId="563309717" sldId="402"/>
            <ac:picMk id="8" creationId="{0D4396F1-343A-38FA-376B-B353E24A7742}"/>
          </ac:picMkLst>
        </pc:picChg>
        <pc:picChg chg="add del mod">
          <ac:chgData name="Benade, Gerdus" userId="15349777-206e-4d7a-8365-52131a346f04" providerId="ADAL" clId="{D7D1CE70-41B7-483D-9E7C-CA7A80E8FDB2}" dt="2023-10-25T05:55:24.130" v="11124" actId="478"/>
          <ac:picMkLst>
            <pc:docMk/>
            <pc:sldMk cId="563309717" sldId="402"/>
            <ac:picMk id="1026" creationId="{B1D34F42-34DA-1194-2519-C8620CC7F669}"/>
          </ac:picMkLst>
        </pc:picChg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  <pc:spChg chg="mod">
          <ac:chgData name="Benade, Gerdus" userId="15349777-206e-4d7a-8365-52131a346f04" providerId="ADAL" clId="{D7D1CE70-41B7-483D-9E7C-CA7A80E8FDB2}" dt="2023-10-23T05:17:37.036" v="3064" actId="20577"/>
          <ac:spMkLst>
            <pc:docMk/>
            <pc:sldMk cId="3797764970" sldId="403"/>
            <ac:spMk id="2" creationId="{8F228DF5-765D-B04D-E520-BB5BB29224FF}"/>
          </ac:spMkLst>
        </pc:spChg>
        <pc:spChg chg="mod">
          <ac:chgData name="Benade, Gerdus" userId="15349777-206e-4d7a-8365-52131a346f04" providerId="ADAL" clId="{D7D1CE70-41B7-483D-9E7C-CA7A80E8FDB2}" dt="2023-10-23T05:18:12.427" v="3170" actId="20577"/>
          <ac:spMkLst>
            <pc:docMk/>
            <pc:sldMk cId="3797764970" sldId="403"/>
            <ac:spMk id="3" creationId="{75B02BAB-6C40-5F81-6E5B-F7C8DAB37190}"/>
          </ac:spMkLst>
        </pc:spChg>
        <pc:picChg chg="add mod">
          <ac:chgData name="Benade, Gerdus" userId="15349777-206e-4d7a-8365-52131a346f04" providerId="ADAL" clId="{D7D1CE70-41B7-483D-9E7C-CA7A80E8FDB2}" dt="2023-10-23T05:18:29.739" v="3174" actId="1076"/>
          <ac:picMkLst>
            <pc:docMk/>
            <pc:sldMk cId="3797764970" sldId="403"/>
            <ac:picMk id="4" creationId="{E17DC94B-CBCD-CD9B-3D42-1083AADE1EE0}"/>
          </ac:picMkLst>
        </pc:picChg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  <pc:spChg chg="mod">
          <ac:chgData name="Benade, Gerdus" userId="15349777-206e-4d7a-8365-52131a346f04" providerId="ADAL" clId="{D7D1CE70-41B7-483D-9E7C-CA7A80E8FDB2}" dt="2023-10-25T07:16:55.532" v="11886" actId="20577"/>
          <ac:spMkLst>
            <pc:docMk/>
            <pc:sldMk cId="142072331" sldId="404"/>
            <ac:spMk id="2" creationId="{C35FCF2D-EADF-22F0-0F23-9457D990657A}"/>
          </ac:spMkLst>
        </pc:spChg>
        <pc:spChg chg="mod">
          <ac:chgData name="Benade, Gerdus" userId="15349777-206e-4d7a-8365-52131a346f04" providerId="ADAL" clId="{D7D1CE70-41B7-483D-9E7C-CA7A80E8FDB2}" dt="2023-10-25T07:16:18.372" v="11872" actId="20577"/>
          <ac:spMkLst>
            <pc:docMk/>
            <pc:sldMk cId="142072331" sldId="404"/>
            <ac:spMk id="3" creationId="{7479B06D-B931-70A5-26DC-30EEFC6CD4AE}"/>
          </ac:spMkLst>
        </pc:spChg>
        <pc:picChg chg="add mod">
          <ac:chgData name="Benade, Gerdus" userId="15349777-206e-4d7a-8365-52131a346f04" providerId="ADAL" clId="{D7D1CE70-41B7-483D-9E7C-CA7A80E8FDB2}" dt="2023-10-25T07:18:40.002" v="11891"/>
          <ac:picMkLst>
            <pc:docMk/>
            <pc:sldMk cId="142072331" sldId="404"/>
            <ac:picMk id="4" creationId="{27349FBC-0409-911A-C41C-D776EF28D92D}"/>
          </ac:picMkLst>
        </pc:picChg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  <pc:spChg chg="mod">
          <ac:chgData name="Benade, Gerdus" userId="15349777-206e-4d7a-8365-52131a346f04" providerId="ADAL" clId="{D7D1CE70-41B7-483D-9E7C-CA7A80E8FDB2}" dt="2023-10-23T05:21:01.379" v="3208" actId="20577"/>
          <ac:spMkLst>
            <pc:docMk/>
            <pc:sldMk cId="2722638056" sldId="405"/>
            <ac:spMk id="2" creationId="{9B293C8F-6FED-C22F-8260-25222C1828EE}"/>
          </ac:spMkLst>
        </pc:spChg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  <pc:spChg chg="mod">
          <ac:chgData name="Benade, Gerdus" userId="15349777-206e-4d7a-8365-52131a346f04" providerId="ADAL" clId="{D7D1CE70-41B7-483D-9E7C-CA7A80E8FDB2}" dt="2023-10-26T04:43:55.649" v="12008" actId="6549"/>
          <ac:spMkLst>
            <pc:docMk/>
            <pc:sldMk cId="1186875607" sldId="406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44:25.007" v="12017" actId="1037"/>
          <ac:spMkLst>
            <pc:docMk/>
            <pc:sldMk cId="1186875607" sldId="406"/>
            <ac:spMk id="3" creationId="{909D5B5A-0F4A-4E32-AB88-85461A70E04B}"/>
          </ac:spMkLst>
        </pc:spChg>
        <pc:spChg chg="mod">
          <ac:chgData name="Benade, Gerdus" userId="15349777-206e-4d7a-8365-52131a346f04" providerId="ADAL" clId="{D7D1CE70-41B7-483D-9E7C-CA7A80E8FDB2}" dt="2023-10-26T04:44:15.584" v="12013" actId="14100"/>
          <ac:spMkLst>
            <pc:docMk/>
            <pc:sldMk cId="1186875607" sldId="406"/>
            <ac:spMk id="4" creationId="{13EC014E-0E6A-44AB-979B-4776A9EF6204}"/>
          </ac:spMkLst>
        </pc:spChg>
        <pc:spChg chg="mod">
          <ac:chgData name="Benade, Gerdus" userId="15349777-206e-4d7a-8365-52131a346f04" providerId="ADAL" clId="{D7D1CE70-41B7-483D-9E7C-CA7A80E8FDB2}" dt="2023-10-26T04:44:03.967" v="12010" actId="14100"/>
          <ac:spMkLst>
            <pc:docMk/>
            <pc:sldMk cId="1186875607" sldId="406"/>
            <ac:spMk id="5" creationId="{5A11BF4D-7793-4D20-9B07-DB43CEE8466E}"/>
          </ac:spMkLst>
        </pc:spChg>
        <pc:spChg chg="del">
          <ac:chgData name="Benade, Gerdus" userId="15349777-206e-4d7a-8365-52131a346f04" providerId="ADAL" clId="{D7D1CE70-41B7-483D-9E7C-CA7A80E8FDB2}" dt="2023-10-23T05:38:12.849" v="3442" actId="478"/>
          <ac:spMkLst>
            <pc:docMk/>
            <pc:sldMk cId="1186875607" sldId="406"/>
            <ac:spMk id="6" creationId="{75DE8315-A0C1-4726-A455-1D440AC783DC}"/>
          </ac:spMkLst>
        </pc:spChg>
        <pc:spChg chg="mod">
          <ac:chgData name="Benade, Gerdus" userId="15349777-206e-4d7a-8365-52131a346f04" providerId="ADAL" clId="{D7D1CE70-41B7-483D-9E7C-CA7A80E8FDB2}" dt="2023-10-24T03:42:00.687" v="3705" actId="1076"/>
          <ac:spMkLst>
            <pc:docMk/>
            <pc:sldMk cId="1186875607" sldId="406"/>
            <ac:spMk id="7" creationId="{E4495D62-8EE9-446B-A0C2-40AD998A7902}"/>
          </ac:spMkLst>
        </pc:spChg>
        <pc:spChg chg="mod">
          <ac:chgData name="Benade, Gerdus" userId="15349777-206e-4d7a-8365-52131a346f04" providerId="ADAL" clId="{D7D1CE70-41B7-483D-9E7C-CA7A80E8FDB2}" dt="2023-10-23T05:40:27.676" v="3488" actId="1076"/>
          <ac:spMkLst>
            <pc:docMk/>
            <pc:sldMk cId="1186875607" sldId="406"/>
            <ac:spMk id="11" creationId="{6D0B0D9B-34DF-4CD2-8E72-6D372FAC5BDD}"/>
          </ac:spMkLst>
        </pc:spChg>
        <pc:spChg chg="add mod">
          <ac:chgData name="Benade, Gerdus" userId="15349777-206e-4d7a-8365-52131a346f04" providerId="ADAL" clId="{D7D1CE70-41B7-483D-9E7C-CA7A80E8FDB2}" dt="2023-10-24T03:42:57.040" v="3724" actId="1076"/>
          <ac:spMkLst>
            <pc:docMk/>
            <pc:sldMk cId="1186875607" sldId="406"/>
            <ac:spMk id="14" creationId="{90F02C7F-7A74-F73F-BBB9-B541412FCDE6}"/>
          </ac:spMkLst>
        </pc:spChg>
        <pc:spChg chg="mod">
          <ac:chgData name="Benade, Gerdus" userId="15349777-206e-4d7a-8365-52131a346f04" providerId="ADAL" clId="{D7D1CE70-41B7-483D-9E7C-CA7A80E8FDB2}" dt="2023-10-23T05:42:26.914" v="3571" actId="20577"/>
          <ac:spMkLst>
            <pc:docMk/>
            <pc:sldMk cId="1186875607" sldId="406"/>
            <ac:spMk id="19" creationId="{230DEC7A-5BF9-4DFF-A52F-73D8A723D8BB}"/>
          </ac:spMkLst>
        </pc:spChg>
        <pc:spChg chg="del">
          <ac:chgData name="Benade, Gerdus" userId="15349777-206e-4d7a-8365-52131a346f04" providerId="ADAL" clId="{D7D1CE70-41B7-483D-9E7C-CA7A80E8FDB2}" dt="2023-10-23T05:38:16.118" v="3443" actId="478"/>
          <ac:spMkLst>
            <pc:docMk/>
            <pc:sldMk cId="1186875607" sldId="406"/>
            <ac:spMk id="23" creationId="{7191E274-A3C1-48F5-B7FD-31CB99C43688}"/>
          </ac:spMkLst>
        </pc:sp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8" creationId="{E457F5D0-A49A-988F-22FF-EA74A7222D80}"/>
          </ac:picMkLst>
        </pc:pic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10" creationId="{ED988F55-B1CB-6FA0-BA09-C028D9BD0741}"/>
          </ac:picMkLst>
        </pc:picChg>
        <pc:picChg chg="add del mod">
          <ac:chgData name="Benade, Gerdus" userId="15349777-206e-4d7a-8365-52131a346f04" providerId="ADAL" clId="{D7D1CE70-41B7-483D-9E7C-CA7A80E8FDB2}" dt="2023-10-24T03:42:37.393" v="3718" actId="478"/>
          <ac:picMkLst>
            <pc:docMk/>
            <pc:sldMk cId="1186875607" sldId="406"/>
            <ac:picMk id="12" creationId="{9ED27A70-0E27-3113-E0C9-87A1387E72C1}"/>
          </ac:picMkLst>
        </pc:picChg>
        <pc:cxnChg chg="mod">
          <ac:chgData name="Benade, Gerdus" userId="15349777-206e-4d7a-8365-52131a346f04" providerId="ADAL" clId="{D7D1CE70-41B7-483D-9E7C-CA7A80E8FDB2}" dt="2023-10-26T04:44:25.007" v="12017" actId="1037"/>
          <ac:cxnSpMkLst>
            <pc:docMk/>
            <pc:sldMk cId="1186875607" sldId="406"/>
            <ac:cxnSpMk id="9" creationId="{ADCFF867-9082-4F91-97AB-C4BAB11372B6}"/>
          </ac:cxnSpMkLst>
        </pc:cxnChg>
        <pc:cxnChg chg="mod">
          <ac:chgData name="Benade, Gerdus" userId="15349777-206e-4d7a-8365-52131a346f04" providerId="ADAL" clId="{D7D1CE70-41B7-483D-9E7C-CA7A80E8FDB2}" dt="2023-10-26T04:44:15.584" v="12013" actId="14100"/>
          <ac:cxnSpMkLst>
            <pc:docMk/>
            <pc:sldMk cId="1186875607" sldId="406"/>
            <ac:cxnSpMk id="13" creationId="{0CC54F45-F913-4CA0-AC18-60468AED2280}"/>
          </ac:cxnSpMkLst>
        </pc:cxnChg>
        <pc:cxnChg chg="mod">
          <ac:chgData name="Benade, Gerdus" userId="15349777-206e-4d7a-8365-52131a346f04" providerId="ADAL" clId="{D7D1CE70-41B7-483D-9E7C-CA7A80E8FDB2}" dt="2023-10-26T04:44:07.642" v="12011" actId="14100"/>
          <ac:cxnSpMkLst>
            <pc:docMk/>
            <pc:sldMk cId="1186875607" sldId="406"/>
            <ac:cxnSpMk id="21" creationId="{1DD1904D-346D-4C78-B6B0-68330FB868D0}"/>
          </ac:cxnSpMkLst>
        </pc:cxnChg>
        <pc:cxnChg chg="del mod">
          <ac:chgData name="Benade, Gerdus" userId="15349777-206e-4d7a-8365-52131a346f04" providerId="ADAL" clId="{D7D1CE70-41B7-483D-9E7C-CA7A80E8FDB2}" dt="2023-10-23T05:38:16.118" v="3443" actId="478"/>
          <ac:cxnSpMkLst>
            <pc:docMk/>
            <pc:sldMk cId="1186875607" sldId="406"/>
            <ac:cxnSpMk id="25" creationId="{1C10E29F-85A9-43C3-B63A-0C8ED3E13C31}"/>
          </ac:cxnSpMkLst>
        </pc:cxnChg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  <pc:spChg chg="mod">
          <ac:chgData name="Benade, Gerdus" userId="15349777-206e-4d7a-8365-52131a346f04" providerId="ADAL" clId="{D7D1CE70-41B7-483D-9E7C-CA7A80E8FDB2}" dt="2023-10-26T04:44:33.297" v="12020" actId="1076"/>
          <ac:spMkLst>
            <pc:docMk/>
            <pc:sldMk cId="895701578" sldId="407"/>
            <ac:spMk id="3" creationId="{80E3E261-07E5-46CE-84D4-A8B784B63B16}"/>
          </ac:spMkLst>
        </pc:spChg>
        <pc:spChg chg="del mod">
          <ac:chgData name="Benade, Gerdus" userId="15349777-206e-4d7a-8365-52131a346f04" providerId="ADAL" clId="{D7D1CE70-41B7-483D-9E7C-CA7A80E8FDB2}" dt="2023-10-23T05:32:22.948" v="3268" actId="478"/>
          <ac:spMkLst>
            <pc:docMk/>
            <pc:sldMk cId="895701578" sldId="407"/>
            <ac:spMk id="7" creationId="{B33E3C6A-7855-424B-90FC-C0F77787DCE6}"/>
          </ac:spMkLst>
        </pc:spChg>
        <pc:spChg chg="del mod">
          <ac:chgData name="Benade, Gerdus" userId="15349777-206e-4d7a-8365-52131a346f04" providerId="ADAL" clId="{D7D1CE70-41B7-483D-9E7C-CA7A80E8FDB2}" dt="2023-10-23T05:29:52.581" v="3222" actId="478"/>
          <ac:spMkLst>
            <pc:docMk/>
            <pc:sldMk cId="895701578" sldId="407"/>
            <ac:spMk id="8" creationId="{9093C3AC-5B53-4586-B697-90B439AAA2EB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9" creationId="{01A41612-27CA-427F-919A-25CF0514B82B}"/>
          </ac:spMkLst>
        </pc:spChg>
        <pc:spChg chg="del">
          <ac:chgData name="Benade, Gerdus" userId="15349777-206e-4d7a-8365-52131a346f04" providerId="ADAL" clId="{D7D1CE70-41B7-483D-9E7C-CA7A80E8FDB2}" dt="2023-10-23T05:29:50.209" v="3220" actId="478"/>
          <ac:spMkLst>
            <pc:docMk/>
            <pc:sldMk cId="895701578" sldId="407"/>
            <ac:spMk id="15" creationId="{2CC201E6-EEF0-4717-8D26-6399CEB39686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16" creationId="{F35103D3-C9F4-4946-8957-84E5035E699B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7" creationId="{D6AA6594-CC61-89E4-756D-EF33417B25E2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8" creationId="{819BC46D-0BA8-2AD4-DFB0-0BC91F065BF5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9" creationId="{B5E7FDB2-0A1F-9FBC-DB7C-12144EC3362B}"/>
          </ac:spMkLst>
        </pc:spChg>
        <pc:spChg chg="add mod">
          <ac:chgData name="Benade, Gerdus" userId="15349777-206e-4d7a-8365-52131a346f04" providerId="ADAL" clId="{D7D1CE70-41B7-483D-9E7C-CA7A80E8FDB2}" dt="2023-10-23T05:37:27.938" v="3383" actId="1036"/>
          <ac:spMkLst>
            <pc:docMk/>
            <pc:sldMk cId="895701578" sldId="407"/>
            <ac:spMk id="20" creationId="{08D01A73-1B81-B60B-57EC-D79B862B0EB5}"/>
          </ac:spMkLst>
        </pc:spChg>
        <pc:spChg chg="add mod">
          <ac:chgData name="Benade, Gerdus" userId="15349777-206e-4d7a-8365-52131a346f04" providerId="ADAL" clId="{D7D1CE70-41B7-483D-9E7C-CA7A80E8FDB2}" dt="2023-10-23T05:37:24.831" v="3380" actId="1076"/>
          <ac:spMkLst>
            <pc:docMk/>
            <pc:sldMk cId="895701578" sldId="407"/>
            <ac:spMk id="21" creationId="{92914483-468C-69F9-DC66-9EB9AE6D7C24}"/>
          </ac:spMkLst>
        </pc:spChg>
        <pc:graphicFrameChg chg="add mod ord modGraphic">
          <ac:chgData name="Benade, Gerdus" userId="15349777-206e-4d7a-8365-52131a346f04" providerId="ADAL" clId="{D7D1CE70-41B7-483D-9E7C-CA7A80E8FDB2}" dt="2023-10-23T05:37:36.073" v="3385" actId="20577"/>
          <ac:graphicFrameMkLst>
            <pc:docMk/>
            <pc:sldMk cId="895701578" sldId="407"/>
            <ac:graphicFrameMk id="10" creationId="{C87EE3F6-D905-6861-5858-D53025805B1D}"/>
          </ac:graphicFrameMkLst>
        </pc:graphicFrameChg>
        <pc:graphicFrameChg chg="del modGraphic">
          <ac:chgData name="Benade, Gerdus" userId="15349777-206e-4d7a-8365-52131a346f04" providerId="ADAL" clId="{D7D1CE70-41B7-483D-9E7C-CA7A80E8FDB2}" dt="2023-10-23T05:29:42.899" v="3216" actId="478"/>
          <ac:graphicFrameMkLst>
            <pc:docMk/>
            <pc:sldMk cId="895701578" sldId="407"/>
            <ac:graphicFrameMk id="12" creationId="{075BEE22-7010-4EE5-95D7-B5A5319F24ED}"/>
          </ac:graphicFrameMkLst>
        </pc:graphicFrameChg>
        <pc:graphicFrameChg chg="del">
          <ac:chgData name="Benade, Gerdus" userId="15349777-206e-4d7a-8365-52131a346f04" providerId="ADAL" clId="{D7D1CE70-41B7-483D-9E7C-CA7A80E8FDB2}" dt="2023-10-23T05:29:44.864" v="3217" actId="478"/>
          <ac:graphicFrameMkLst>
            <pc:docMk/>
            <pc:sldMk cId="895701578" sldId="407"/>
            <ac:graphicFrameMk id="14" creationId="{671174C7-3AFC-4CEA-9D37-2129BA2F29C3}"/>
          </ac:graphicFrameMkLst>
        </pc:graphicFrameChg>
        <pc:picChg chg="mod">
          <ac:chgData name="Benade, Gerdus" userId="15349777-206e-4d7a-8365-52131a346f04" providerId="ADAL" clId="{D7D1CE70-41B7-483D-9E7C-CA7A80E8FDB2}" dt="2023-10-23T05:32:39.940" v="3278" actId="1076"/>
          <ac:picMkLst>
            <pc:docMk/>
            <pc:sldMk cId="895701578" sldId="407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3T05:30:51.163" v="3236" actId="1076"/>
          <ac:picMkLst>
            <pc:docMk/>
            <pc:sldMk cId="895701578" sldId="407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3T05:30:44.362" v="3234" actId="1076"/>
          <ac:picMkLst>
            <pc:docMk/>
            <pc:sldMk cId="895701578" sldId="407"/>
            <ac:picMk id="6" creationId="{9A0AF2E0-5793-4770-A101-F0F1A10A2E35}"/>
          </ac:picMkLst>
        </pc:picChg>
        <pc:picChg chg="add mod">
          <ac:chgData name="Benade, Gerdus" userId="15349777-206e-4d7a-8365-52131a346f04" providerId="ADAL" clId="{D7D1CE70-41B7-483D-9E7C-CA7A80E8FDB2}" dt="2023-10-23T05:34:09.965" v="3306" actId="1076"/>
          <ac:picMkLst>
            <pc:docMk/>
            <pc:sldMk cId="895701578" sldId="407"/>
            <ac:picMk id="11" creationId="{FC79AB8A-B48E-5C3B-6667-A288020CE4AA}"/>
          </ac:picMkLst>
        </pc:picChg>
        <pc:picChg chg="add mod">
          <ac:chgData name="Benade, Gerdus" userId="15349777-206e-4d7a-8365-52131a346f04" providerId="ADAL" clId="{D7D1CE70-41B7-483D-9E7C-CA7A80E8FDB2}" dt="2023-10-23T05:34:13.576" v="3307" actId="1076"/>
          <ac:picMkLst>
            <pc:docMk/>
            <pc:sldMk cId="895701578" sldId="407"/>
            <ac:picMk id="13" creationId="{3C23091D-21D5-B23F-2319-871D236DF37D}"/>
          </ac:picMkLst>
        </pc:picChg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  <pc:spChg chg="mod">
          <ac:chgData name="Benade, Gerdus" userId="15349777-206e-4d7a-8365-52131a346f04" providerId="ADAL" clId="{D7D1CE70-41B7-483D-9E7C-CA7A80E8FDB2}" dt="2023-10-24T03:47:30.469" v="3921" actId="20577"/>
          <ac:spMkLst>
            <pc:docMk/>
            <pc:sldMk cId="979283975" sldId="408"/>
            <ac:spMk id="2" creationId="{C1848C49-9D7F-004C-10F1-50430A919A69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  <pc:spChg chg="mod">
          <ac:chgData name="Benade, Gerdus" userId="15349777-206e-4d7a-8365-52131a346f04" providerId="ADAL" clId="{D7D1CE70-41B7-483D-9E7C-CA7A80E8FDB2}" dt="2023-10-24T04:06:08.756" v="4398" actId="20577"/>
          <ac:spMkLst>
            <pc:docMk/>
            <pc:sldMk cId="624010094" sldId="409"/>
            <ac:spMk id="2" creationId="{26779FA7-311F-BC31-214A-CD3B7FA05229}"/>
          </ac:spMkLst>
        </pc:spChg>
        <pc:spChg chg="add del mod">
          <ac:chgData name="Benade, Gerdus" userId="15349777-206e-4d7a-8365-52131a346f04" providerId="ADAL" clId="{D7D1CE70-41B7-483D-9E7C-CA7A80E8FDB2}" dt="2023-10-24T04:19:35.517" v="5017" actId="20577"/>
          <ac:spMkLst>
            <pc:docMk/>
            <pc:sldMk cId="624010094" sldId="409"/>
            <ac:spMk id="3" creationId="{ADB94E70-80ED-BC8F-15C5-0A55A79AA9F1}"/>
          </ac:spMkLst>
        </pc:spChg>
        <pc:spChg chg="add del">
          <ac:chgData name="Benade, Gerdus" userId="15349777-206e-4d7a-8365-52131a346f04" providerId="ADAL" clId="{D7D1CE70-41B7-483D-9E7C-CA7A80E8FDB2}" dt="2023-10-24T03:49:12.731" v="3934" actId="22"/>
          <ac:spMkLst>
            <pc:docMk/>
            <pc:sldMk cId="624010094" sldId="409"/>
            <ac:spMk id="5" creationId="{37D06D8C-DC5F-6B69-AED2-1B3C43D07067}"/>
          </ac:spMkLst>
        </pc:spChg>
        <pc:spChg chg="add del mod">
          <ac:chgData name="Benade, Gerdus" userId="15349777-206e-4d7a-8365-52131a346f04" providerId="ADAL" clId="{D7D1CE70-41B7-483D-9E7C-CA7A80E8FDB2}" dt="2023-10-24T04:00:49.503" v="4126"/>
          <ac:spMkLst>
            <pc:docMk/>
            <pc:sldMk cId="624010094" sldId="409"/>
            <ac:spMk id="6" creationId="{F19C0305-D44C-79DE-0EC2-9DEF082ABEE3}"/>
          </ac:spMkLst>
        </pc:spChg>
        <pc:spChg chg="add mod">
          <ac:chgData name="Benade, Gerdus" userId="15349777-206e-4d7a-8365-52131a346f04" providerId="ADAL" clId="{D7D1CE70-41B7-483D-9E7C-CA7A80E8FDB2}" dt="2023-10-24T04:20:40.076" v="5023" actId="207"/>
          <ac:spMkLst>
            <pc:docMk/>
            <pc:sldMk cId="624010094" sldId="409"/>
            <ac:spMk id="7" creationId="{710DA6F2-29EB-6683-9A2B-72DB188C4848}"/>
          </ac:spMkLst>
        </pc:spChg>
        <pc:spChg chg="add mod">
          <ac:chgData name="Benade, Gerdus" userId="15349777-206e-4d7a-8365-52131a346f04" providerId="ADAL" clId="{D7D1CE70-41B7-483D-9E7C-CA7A80E8FDB2}" dt="2023-10-24T04:21:02.752" v="5025" actId="1076"/>
          <ac:spMkLst>
            <pc:docMk/>
            <pc:sldMk cId="624010094" sldId="409"/>
            <ac:spMk id="8" creationId="{6B86B858-8231-4430-3924-66E3C5E411F2}"/>
          </ac:spMkLst>
        </pc:spChg>
        <pc:spChg chg="add del mod">
          <ac:chgData name="Benade, Gerdus" userId="15349777-206e-4d7a-8365-52131a346f04" providerId="ADAL" clId="{D7D1CE70-41B7-483D-9E7C-CA7A80E8FDB2}" dt="2023-10-24T04:19:01.401" v="5005" actId="478"/>
          <ac:spMkLst>
            <pc:docMk/>
            <pc:sldMk cId="624010094" sldId="409"/>
            <ac:spMk id="9" creationId="{B5B06AF8-1EBF-DF61-378E-A0874A7540E3}"/>
          </ac:spMkLst>
        </pc:spChg>
        <pc:spChg chg="add mod">
          <ac:chgData name="Benade, Gerdus" userId="15349777-206e-4d7a-8365-52131a346f04" providerId="ADAL" clId="{D7D1CE70-41B7-483D-9E7C-CA7A80E8FDB2}" dt="2023-10-24T04:21:05.007" v="5026" actId="1076"/>
          <ac:spMkLst>
            <pc:docMk/>
            <pc:sldMk cId="624010094" sldId="409"/>
            <ac:spMk id="10" creationId="{5003C490-B795-F3B8-47F4-C6C37BB3ED72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  <pc:spChg chg="mod">
          <ac:chgData name="Benade, Gerdus" userId="15349777-206e-4d7a-8365-52131a346f04" providerId="ADAL" clId="{D7D1CE70-41B7-483D-9E7C-CA7A80E8FDB2}" dt="2023-10-23T05:43:54.033" v="3681" actId="20577"/>
          <ac:spMkLst>
            <pc:docMk/>
            <pc:sldMk cId="784218667" sldId="410"/>
            <ac:spMk id="2" creationId="{5A703E47-43E2-9A77-CBB4-E59B1F3E082A}"/>
          </ac:spMkLst>
        </pc:spChg>
        <pc:spChg chg="mod">
          <ac:chgData name="Benade, Gerdus" userId="15349777-206e-4d7a-8365-52131a346f04" providerId="ADAL" clId="{D7D1CE70-41B7-483D-9E7C-CA7A80E8FDB2}" dt="2023-10-24T18:35:02.879" v="7896" actId="207"/>
          <ac:spMkLst>
            <pc:docMk/>
            <pc:sldMk cId="784218667" sldId="410"/>
            <ac:spMk id="3" creationId="{5B356D72-7107-C946-8657-BC94BF30E45A}"/>
          </ac:spMkLst>
        </pc:spChg>
        <pc:spChg chg="add mod">
          <ac:chgData name="Benade, Gerdus" userId="15349777-206e-4d7a-8365-52131a346f04" providerId="ADAL" clId="{D7D1CE70-41B7-483D-9E7C-CA7A80E8FDB2}" dt="2023-10-24T04:52:37.121" v="6736" actId="1076"/>
          <ac:spMkLst>
            <pc:docMk/>
            <pc:sldMk cId="784218667" sldId="410"/>
            <ac:spMk id="4" creationId="{ACB1DB5D-F95D-62A1-C1F7-DCBC356F6117}"/>
          </ac:spMkLst>
        </pc:spChg>
        <pc:spChg chg="add mod">
          <ac:chgData name="Benade, Gerdus" userId="15349777-206e-4d7a-8365-52131a346f04" providerId="ADAL" clId="{D7D1CE70-41B7-483D-9E7C-CA7A80E8FDB2}" dt="2023-10-24T04:52:33.947" v="6735" actId="14100"/>
          <ac:spMkLst>
            <pc:docMk/>
            <pc:sldMk cId="784218667" sldId="410"/>
            <ac:spMk id="5" creationId="{0046C8CE-A3AA-C1A3-734B-9533E02536B5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  <pc:spChg chg="del mod">
          <ac:chgData name="Benade, Gerdus" userId="15349777-206e-4d7a-8365-52131a346f04" providerId="ADAL" clId="{D7D1CE70-41B7-483D-9E7C-CA7A80E8FDB2}" dt="2023-10-24T04:09:11.059" v="4573" actId="478"/>
          <ac:spMkLst>
            <pc:docMk/>
            <pc:sldMk cId="2302565008" sldId="412"/>
            <ac:spMk id="3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3:58:02.052" v="4073" actId="478"/>
          <ac:spMkLst>
            <pc:docMk/>
            <pc:sldMk cId="2302565008" sldId="412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38.791" v="4155"/>
          <ac:spMkLst>
            <pc:docMk/>
            <pc:sldMk cId="2302565008" sldId="412"/>
            <ac:spMk id="5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3.102" v="4801" actId="478"/>
          <ac:spMkLst>
            <pc:docMk/>
            <pc:sldMk cId="2302565008" sldId="412"/>
            <ac:spMk id="7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5.912" v="4802" actId="478"/>
          <ac:spMkLst>
            <pc:docMk/>
            <pc:sldMk cId="2302565008" sldId="412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15:15.879" v="4803" actId="167"/>
          <ac:spMkLst>
            <pc:docMk/>
            <pc:sldMk cId="2302565008" sldId="412"/>
            <ac:spMk id="17" creationId="{7CC3EBA8-CB22-7507-FE2B-C599B8FC5936}"/>
          </ac:spMkLst>
        </pc:spChg>
        <pc:spChg chg="add mod">
          <ac:chgData name="Benade, Gerdus" userId="15349777-206e-4d7a-8365-52131a346f04" providerId="ADAL" clId="{D7D1CE70-41B7-483D-9E7C-CA7A80E8FDB2}" dt="2023-10-24T04:09:11.420" v="4574"/>
          <ac:spMkLst>
            <pc:docMk/>
            <pc:sldMk cId="2302565008" sldId="412"/>
            <ac:spMk id="18" creationId="{71C40003-5060-BBCC-81F8-84FEE0E528F9}"/>
          </ac:spMkLst>
        </pc:spChg>
        <pc:spChg chg="add mod">
          <ac:chgData name="Benade, Gerdus" userId="15349777-206e-4d7a-8365-52131a346f04" providerId="ADAL" clId="{D7D1CE70-41B7-483D-9E7C-CA7A80E8FDB2}" dt="2023-10-24T04:17:25.063" v="4936" actId="20577"/>
          <ac:spMkLst>
            <pc:docMk/>
            <pc:sldMk cId="2302565008" sldId="412"/>
            <ac:spMk id="19" creationId="{8BF356C8-590F-15D2-D73C-6FC51800CB88}"/>
          </ac:spMkLst>
        </pc:spChg>
        <pc:grpChg chg="del">
          <ac:chgData name="Benade, Gerdus" userId="15349777-206e-4d7a-8365-52131a346f04" providerId="ADAL" clId="{D7D1CE70-41B7-483D-9E7C-CA7A80E8FDB2}" dt="2023-10-24T04:15:03.102" v="4801" actId="478"/>
          <ac:grpSpMkLst>
            <pc:docMk/>
            <pc:sldMk cId="2302565008" sldId="412"/>
            <ac:grpSpMk id="9" creationId="{2C34C534-BAE1-488A-B465-718857DE381D}"/>
          </ac:grpSpMkLst>
        </pc:grpChg>
        <pc:picChg chg="del">
          <ac:chgData name="Benade, Gerdus" userId="15349777-206e-4d7a-8365-52131a346f04" providerId="ADAL" clId="{D7D1CE70-41B7-483D-9E7C-CA7A80E8FDB2}" dt="2023-10-24T04:15:03.102" v="4801" actId="478"/>
          <ac:picMkLst>
            <pc:docMk/>
            <pc:sldMk cId="2302565008" sldId="412"/>
            <ac:picMk id="8" creationId="{00000000-0000-0000-0000-000000000000}"/>
          </ac:picMkLst>
        </pc:pic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  <pc:spChg chg="mod">
          <ac:chgData name="Benade, Gerdus" userId="15349777-206e-4d7a-8365-52131a346f04" providerId="ADAL" clId="{D7D1CE70-41B7-483D-9E7C-CA7A80E8FDB2}" dt="2023-10-26T04:53:30.229" v="12591" actId="14100"/>
          <ac:spMkLst>
            <pc:docMk/>
            <pc:sldMk cId="3935348878" sldId="413"/>
            <ac:spMk id="7" creationId="{00000000-0000-0000-0000-000000000000}"/>
          </ac:spMkLst>
        </pc:spChg>
        <pc:spChg chg="ord">
          <ac:chgData name="Benade, Gerdus" userId="15349777-206e-4d7a-8365-52131a346f04" providerId="ADAL" clId="{D7D1CE70-41B7-483D-9E7C-CA7A80E8FDB2}" dt="2023-10-24T22:15:58.633" v="9817" actId="167"/>
          <ac:spMkLst>
            <pc:docMk/>
            <pc:sldMk cId="3935348878" sldId="413"/>
            <ac:spMk id="17" creationId="{7CC3EBA8-CB22-7507-FE2B-C599B8FC5936}"/>
          </ac:spMkLst>
        </pc:spChg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  <pc:spChg chg="mod">
          <ac:chgData name="Benade, Gerdus" userId="15349777-206e-4d7a-8365-52131a346f04" providerId="ADAL" clId="{D7D1CE70-41B7-483D-9E7C-CA7A80E8FDB2}" dt="2023-10-24T04:30:48.473" v="5323"/>
          <ac:spMkLst>
            <pc:docMk/>
            <pc:sldMk cId="1936662759" sldId="414"/>
            <ac:spMk id="2" creationId="{61F4755F-CD2B-7B10-192B-E8300B93058A}"/>
          </ac:spMkLst>
        </pc:spChg>
        <pc:spChg chg="mod">
          <ac:chgData name="Benade, Gerdus" userId="15349777-206e-4d7a-8365-52131a346f04" providerId="ADAL" clId="{D7D1CE70-41B7-483D-9E7C-CA7A80E8FDB2}" dt="2023-10-24T04:46:25.641" v="6471" actId="20577"/>
          <ac:spMkLst>
            <pc:docMk/>
            <pc:sldMk cId="1936662759" sldId="414"/>
            <ac:spMk id="3" creationId="{3DF1D45F-C4F0-44A0-1D53-CC445ED65CD9}"/>
          </ac:spMkLst>
        </pc:spChg>
        <pc:spChg chg="add del">
          <ac:chgData name="Benade, Gerdus" userId="15349777-206e-4d7a-8365-52131a346f04" providerId="ADAL" clId="{D7D1CE70-41B7-483D-9E7C-CA7A80E8FDB2}" dt="2023-10-24T04:31:01.440" v="5325" actId="478"/>
          <ac:spMkLst>
            <pc:docMk/>
            <pc:sldMk cId="1936662759" sldId="414"/>
            <ac:spMk id="5" creationId="{C38917F9-95F7-4E93-E1FC-D9EE782580C1}"/>
          </ac:spMkLst>
        </pc:spChg>
        <pc:spChg chg="add mod">
          <ac:chgData name="Benade, Gerdus" userId="15349777-206e-4d7a-8365-52131a346f04" providerId="ADAL" clId="{D7D1CE70-41B7-483D-9E7C-CA7A80E8FDB2}" dt="2023-10-24T04:46:12.687" v="6464" actId="14100"/>
          <ac:spMkLst>
            <pc:docMk/>
            <pc:sldMk cId="1936662759" sldId="414"/>
            <ac:spMk id="6" creationId="{6D1136BE-A44A-3BA2-CB2F-6A1ED179131A}"/>
          </ac:spMkLst>
        </pc:spChg>
        <pc:spChg chg="add mod">
          <ac:chgData name="Benade, Gerdus" userId="15349777-206e-4d7a-8365-52131a346f04" providerId="ADAL" clId="{D7D1CE70-41B7-483D-9E7C-CA7A80E8FDB2}" dt="2023-10-24T04:44:56.871" v="6387" actId="1035"/>
          <ac:spMkLst>
            <pc:docMk/>
            <pc:sldMk cId="1936662759" sldId="414"/>
            <ac:spMk id="7" creationId="{8C24F606-89A0-96C5-5329-B4C22D5D754C}"/>
          </ac:spMkLst>
        </pc:spChg>
        <pc:spChg chg="add mod">
          <ac:chgData name="Benade, Gerdus" userId="15349777-206e-4d7a-8365-52131a346f04" providerId="ADAL" clId="{D7D1CE70-41B7-483D-9E7C-CA7A80E8FDB2}" dt="2023-10-24T04:46:34.237" v="6481" actId="1036"/>
          <ac:spMkLst>
            <pc:docMk/>
            <pc:sldMk cId="1936662759" sldId="414"/>
            <ac:spMk id="8" creationId="{BB63E48B-7155-886D-2F4E-DEE5FACCD4E1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  <pc:spChg chg="mod">
          <ac:chgData name="Benade, Gerdus" userId="15349777-206e-4d7a-8365-52131a346f04" providerId="ADAL" clId="{D7D1CE70-41B7-483D-9E7C-CA7A80E8FDB2}" dt="2023-10-24T04:49:31.738" v="6561" actId="20577"/>
          <ac:spMkLst>
            <pc:docMk/>
            <pc:sldMk cId="3246691920" sldId="415"/>
            <ac:spMk id="2" creationId="{B19F7A62-E069-4A74-803F-ABFCCDE7930E}"/>
          </ac:spMkLst>
        </pc:spChg>
        <pc:spChg chg="mod ord">
          <ac:chgData name="Benade, Gerdus" userId="15349777-206e-4d7a-8365-52131a346f04" providerId="ADAL" clId="{D7D1CE70-41B7-483D-9E7C-CA7A80E8FDB2}" dt="2023-10-24T05:00:37.544" v="6958" actId="20577"/>
          <ac:spMkLst>
            <pc:docMk/>
            <pc:sldMk cId="3246691920" sldId="415"/>
            <ac:spMk id="3" creationId="{80E3E261-07E5-46CE-84D4-A8B784B63B1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7" creationId="{FA1C3081-AA7E-3C44-32D8-A58F41A816D2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8" creationId="{ED1A62DD-05B3-B53F-657B-B60E5C959467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9" creationId="{75461746-C324-2139-2CDE-8ECA33F7D33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12" creationId="{1F44EDF8-C9A8-26C5-D0DC-74CC7310F74A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4" creationId="{C5A3F408-FE2D-FCB6-738E-01D241ADD50F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5" creationId="{2FAE4905-C1B4-5C76-7BF3-43413AA08F37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6" creationId="{AA328566-5F5D-7EC1-582E-8F8DE9663641}"/>
          </ac:spMkLst>
        </pc:spChg>
        <pc:spChg chg="del mod">
          <ac:chgData name="Benade, Gerdus" userId="15349777-206e-4d7a-8365-52131a346f04" providerId="ADAL" clId="{D7D1CE70-41B7-483D-9E7C-CA7A80E8FDB2}" dt="2023-10-24T04:58:43.126" v="6909" actId="478"/>
          <ac:spMkLst>
            <pc:docMk/>
            <pc:sldMk cId="3246691920" sldId="415"/>
            <ac:spMk id="17" creationId="{D6AA6594-CC61-89E4-756D-EF33417B25E2}"/>
          </ac:spMkLst>
        </pc:spChg>
        <pc:spChg chg="del mod">
          <ac:chgData name="Benade, Gerdus" userId="15349777-206e-4d7a-8365-52131a346f04" providerId="ADAL" clId="{D7D1CE70-41B7-483D-9E7C-CA7A80E8FDB2}" dt="2023-10-24T04:58:44.056" v="6910" actId="478"/>
          <ac:spMkLst>
            <pc:docMk/>
            <pc:sldMk cId="3246691920" sldId="415"/>
            <ac:spMk id="18" creationId="{819BC46D-0BA8-2AD4-DFB0-0BC91F065BF5}"/>
          </ac:spMkLst>
        </pc:spChg>
        <pc:spChg chg="del mod">
          <ac:chgData name="Benade, Gerdus" userId="15349777-206e-4d7a-8365-52131a346f04" providerId="ADAL" clId="{D7D1CE70-41B7-483D-9E7C-CA7A80E8FDB2}" dt="2023-10-24T04:58:45.513" v="6911" actId="478"/>
          <ac:spMkLst>
            <pc:docMk/>
            <pc:sldMk cId="3246691920" sldId="415"/>
            <ac:spMk id="19" creationId="{B5E7FDB2-0A1F-9FBC-DB7C-12144EC3362B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1" creationId="{92914483-468C-69F9-DC66-9EB9AE6D7C24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2" creationId="{2BE18CDA-66B6-97BB-D607-C2D62F7A13E1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3" creationId="{E650F21E-22C1-CBC2-35D0-A5C9006E0260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4" creationId="{4DDD1FA9-D885-EA25-1DD1-7E19C0CFC33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5" creationId="{81CC5D11-C1EB-2FFF-7A35-07464F3A910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2:55.288" v="13526" actId="2084"/>
          <ac:graphicFrameMkLst>
            <pc:docMk/>
            <pc:sldMk cId="3246691920" sldId="415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6" creationId="{9A0AF2E0-5793-4770-A101-F0F1A10A2E35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1" creationId="{FC79AB8A-B48E-5C3B-6667-A288020CE4AA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3" creationId="{3C23091D-21D5-B23F-2319-871D236DF37D}"/>
          </ac:picMkLst>
        </pc:picChg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  <pc:spChg chg="mod">
          <ac:chgData name="Benade, Gerdus" userId="15349777-206e-4d7a-8365-52131a346f04" providerId="ADAL" clId="{D7D1CE70-41B7-483D-9E7C-CA7A80E8FDB2}" dt="2023-10-26T05:14:42.850" v="13552" actId="20577"/>
          <ac:spMkLst>
            <pc:docMk/>
            <pc:sldMk cId="581903016" sldId="416"/>
            <ac:spMk id="2" creationId="{424BF30C-D489-46A2-A991-FCC56F949665}"/>
          </ac:spMkLst>
        </pc:spChg>
        <pc:spChg chg="mod">
          <ac:chgData name="Benade, Gerdus" userId="15349777-206e-4d7a-8365-52131a346f04" providerId="ADAL" clId="{D7D1CE70-41B7-483D-9E7C-CA7A80E8FDB2}" dt="2023-10-24T18:37:22.753" v="7905" actId="20577"/>
          <ac:spMkLst>
            <pc:docMk/>
            <pc:sldMk cId="581903016" sldId="416"/>
            <ac:spMk id="3" creationId="{E3D89552-3A77-4086-85E4-931FF91710A5}"/>
          </ac:spMkLst>
        </pc:spChg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  <pc:spChg chg="mod">
          <ac:chgData name="Benade, Gerdus" userId="15349777-206e-4d7a-8365-52131a346f04" providerId="ADAL" clId="{D7D1CE70-41B7-483D-9E7C-CA7A80E8FDB2}" dt="2023-10-24T05:33:27.346" v="6967" actId="1076"/>
          <ac:spMkLst>
            <pc:docMk/>
            <pc:sldMk cId="1582750846" sldId="418"/>
            <ac:spMk id="4" creationId="{282B1334-2E39-4A82-BC28-8A263EF97C3B}"/>
          </ac:spMkLst>
        </pc:spChg>
        <pc:spChg chg="add mod">
          <ac:chgData name="Benade, Gerdus" userId="15349777-206e-4d7a-8365-52131a346f04" providerId="ADAL" clId="{D7D1CE70-41B7-483D-9E7C-CA7A80E8FDB2}" dt="2023-10-24T05:33:25.390" v="6966"/>
          <ac:spMkLst>
            <pc:docMk/>
            <pc:sldMk cId="1582750846" sldId="418"/>
            <ac:spMk id="6" creationId="{538AD60F-AF47-7A50-0D65-ABCE063632E3}"/>
          </ac:spMkLst>
        </pc:spChg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  <pc:spChg chg="add del mod">
          <ac:chgData name="Benade, Gerdus" userId="15349777-206e-4d7a-8365-52131a346f04" providerId="ADAL" clId="{D7D1CE70-41B7-483D-9E7C-CA7A80E8FDB2}" dt="2023-10-24T05:58:20.879" v="7667" actId="21"/>
          <ac:spMkLst>
            <pc:docMk/>
            <pc:sldMk cId="3946078056" sldId="418"/>
            <ac:spMk id="4" creationId="{282B1334-2E39-4A82-BC28-8A263EF97C3B}"/>
          </ac:spMkLst>
        </pc:spChg>
        <pc:spChg chg="add del mod">
          <ac:chgData name="Benade, Gerdus" userId="15349777-206e-4d7a-8365-52131a346f04" providerId="ADAL" clId="{D7D1CE70-41B7-483D-9E7C-CA7A80E8FDB2}" dt="2023-10-24T05:58:23.717" v="7669" actId="21"/>
          <ac:spMkLst>
            <pc:docMk/>
            <pc:sldMk cId="3946078056" sldId="418"/>
            <ac:spMk id="6" creationId="{538AD60F-AF47-7A50-0D65-ABCE063632E3}"/>
          </ac:spMkLst>
        </pc:spChg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  <pc:spChg chg="mod">
          <ac:chgData name="Benade, Gerdus" userId="15349777-206e-4d7a-8365-52131a346f04" providerId="ADAL" clId="{D7D1CE70-41B7-483D-9E7C-CA7A80E8FDB2}" dt="2023-10-24T05:42:58.803" v="7125" actId="20577"/>
          <ac:spMkLst>
            <pc:docMk/>
            <pc:sldMk cId="2503396961" sldId="419"/>
            <ac:spMk id="2" creationId="{C205C244-3DA1-478C-B47A-F11B98429191}"/>
          </ac:spMkLst>
        </pc:spChg>
        <pc:spChg chg="mod">
          <ac:chgData name="Benade, Gerdus" userId="15349777-206e-4d7a-8365-52131a346f04" providerId="ADAL" clId="{D7D1CE70-41B7-483D-9E7C-CA7A80E8FDB2}" dt="2023-10-24T05:57:43.432" v="7658" actId="20577"/>
          <ac:spMkLst>
            <pc:docMk/>
            <pc:sldMk cId="2503396961" sldId="419"/>
            <ac:spMk id="3" creationId="{783E7CFB-2BC3-4EB5-8B96-2D8CB2C25856}"/>
          </ac:spMkLst>
        </pc:spChg>
        <pc:spChg chg="mod">
          <ac:chgData name="Benade, Gerdus" userId="15349777-206e-4d7a-8365-52131a346f04" providerId="ADAL" clId="{D7D1CE70-41B7-483D-9E7C-CA7A80E8FDB2}" dt="2023-10-24T05:57:46.867" v="7659" actId="1076"/>
          <ac:spMkLst>
            <pc:docMk/>
            <pc:sldMk cId="2503396961" sldId="419"/>
            <ac:spMk id="4" creationId="{02FBDA51-8DFD-4F99-A2D8-54CACD4FCDF3}"/>
          </ac:spMkLst>
        </pc:spChg>
        <pc:spChg chg="del">
          <ac:chgData name="Benade, Gerdus" userId="15349777-206e-4d7a-8365-52131a346f04" providerId="ADAL" clId="{D7D1CE70-41B7-483D-9E7C-CA7A80E8FDB2}" dt="2023-10-24T05:50:30.657" v="7393" actId="478"/>
          <ac:spMkLst>
            <pc:docMk/>
            <pc:sldMk cId="2503396961" sldId="419"/>
            <ac:spMk id="5" creationId="{C7048CF0-26FC-41FD-ACB3-153FFE4E5981}"/>
          </ac:spMkLst>
        </pc:spChg>
        <pc:spChg chg="add mod">
          <ac:chgData name="Benade, Gerdus" userId="15349777-206e-4d7a-8365-52131a346f04" providerId="ADAL" clId="{D7D1CE70-41B7-483D-9E7C-CA7A80E8FDB2}" dt="2023-10-24T05:50:50.167" v="7410" actId="1076"/>
          <ac:spMkLst>
            <pc:docMk/>
            <pc:sldMk cId="2503396961" sldId="419"/>
            <ac:spMk id="6" creationId="{EAC942FC-E3B4-D8AB-9CEC-D26ED4294D9A}"/>
          </ac:spMkLst>
        </pc:spChg>
        <pc:spChg chg="add del mod">
          <ac:chgData name="Benade, Gerdus" userId="15349777-206e-4d7a-8365-52131a346f04" providerId="ADAL" clId="{D7D1CE70-41B7-483D-9E7C-CA7A80E8FDB2}" dt="2023-10-24T05:57:39.553" v="7657" actId="478"/>
          <ac:spMkLst>
            <pc:docMk/>
            <pc:sldMk cId="2503396961" sldId="419"/>
            <ac:spMk id="11" creationId="{E2455442-E5E0-5580-FEA2-A612C12AA0BF}"/>
          </ac:spMkLst>
        </pc:spChg>
        <pc:picChg chg="add del mod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8" creationId="{45F3543B-CB74-822F-8BDC-A191F0549A3D}"/>
          </ac:picMkLst>
        </pc:picChg>
        <pc:picChg chg="add del mod modCrop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10" creationId="{EB14D59B-344E-079E-6FDE-CF10BAA5813A}"/>
          </ac:picMkLst>
        </pc:picChg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  <pc:spChg chg="mod">
          <ac:chgData name="Benade, Gerdus" userId="15349777-206e-4d7a-8365-52131a346f04" providerId="ADAL" clId="{D7D1CE70-41B7-483D-9E7C-CA7A80E8FDB2}" dt="2023-10-24T05:42:05.734" v="7097" actId="6549"/>
          <ac:spMkLst>
            <pc:docMk/>
            <pc:sldMk cId="493545743" sldId="420"/>
            <ac:spMk id="3" creationId="{D631B970-147D-4A65-A113-7470D2E8CC60}"/>
          </ac:spMkLst>
        </pc:spChg>
        <pc:spChg chg="add mod">
          <ac:chgData name="Benade, Gerdus" userId="15349777-206e-4d7a-8365-52131a346f04" providerId="ADAL" clId="{D7D1CE70-41B7-483D-9E7C-CA7A80E8FDB2}" dt="2023-10-24T18:40:08.228" v="7906" actId="6549"/>
          <ac:spMkLst>
            <pc:docMk/>
            <pc:sldMk cId="493545743" sldId="420"/>
            <ac:spMk id="4" creationId="{6BF810E8-467D-8136-012A-B81970933130}"/>
          </ac:spMkLst>
        </pc:spChg>
        <pc:spChg chg="add del mod">
          <ac:chgData name="Benade, Gerdus" userId="15349777-206e-4d7a-8365-52131a346f04" providerId="ADAL" clId="{D7D1CE70-41B7-483D-9E7C-CA7A80E8FDB2}" dt="2023-10-24T05:58:32.844" v="7672" actId="21"/>
          <ac:spMkLst>
            <pc:docMk/>
            <pc:sldMk cId="493545743" sldId="420"/>
            <ac:spMk id="5" creationId="{E4469279-364B-917F-4192-0B7BD022517E}"/>
          </ac:spMkLst>
        </pc:spChg>
        <pc:spChg chg="del mod">
          <ac:chgData name="Benade, Gerdus" userId="15349777-206e-4d7a-8365-52131a346f04" providerId="ADAL" clId="{D7D1CE70-41B7-483D-9E7C-CA7A80E8FDB2}" dt="2023-10-24T05:58:28.265" v="7670" actId="21"/>
          <ac:spMkLst>
            <pc:docMk/>
            <pc:sldMk cId="493545743" sldId="420"/>
            <ac:spMk id="6" creationId="{FA8FD0F6-DF9C-4C5E-B6FA-0625CA31A738}"/>
          </ac:spMkLst>
        </pc:spChg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  <pc:spChg chg="mod">
          <ac:chgData name="Benade, Gerdus" userId="15349777-206e-4d7a-8365-52131a346f04" providerId="ADAL" clId="{D7D1CE70-41B7-483D-9E7C-CA7A80E8FDB2}" dt="2023-10-24T05:56:36.096" v="7527" actId="20577"/>
          <ac:spMkLst>
            <pc:docMk/>
            <pc:sldMk cId="1375649088" sldId="421"/>
            <ac:spMk id="2" creationId="{F17997A5-F4B9-4E9A-DF46-CBB0984663C1}"/>
          </ac:spMkLst>
        </pc:spChg>
        <pc:spChg chg="mod">
          <ac:chgData name="Benade, Gerdus" userId="15349777-206e-4d7a-8365-52131a346f04" providerId="ADAL" clId="{D7D1CE70-41B7-483D-9E7C-CA7A80E8FDB2}" dt="2023-10-24T05:57:18.406" v="7655" actId="20577"/>
          <ac:spMkLst>
            <pc:docMk/>
            <pc:sldMk cId="1375649088" sldId="421"/>
            <ac:spMk id="3" creationId="{7D5791FE-20ED-77F2-AB1E-B53CF1C2E69F}"/>
          </ac:spMkLst>
        </pc:spChg>
        <pc:spChg chg="add mod">
          <ac:chgData name="Benade, Gerdus" userId="15349777-206e-4d7a-8365-52131a346f04" providerId="ADAL" clId="{D7D1CE70-41B7-483D-9E7C-CA7A80E8FDB2}" dt="2023-10-24T05:56:21.985" v="7515" actId="1076"/>
          <ac:spMkLst>
            <pc:docMk/>
            <pc:sldMk cId="1375649088" sldId="421"/>
            <ac:spMk id="6" creationId="{749A37F0-BFE1-4F92-EB24-42A3BEDFBD3B}"/>
          </ac:spMkLst>
        </pc:spChg>
        <pc:picChg chg="add mod modCrop">
          <ac:chgData name="Benade, Gerdus" userId="15349777-206e-4d7a-8365-52131a346f04" providerId="ADAL" clId="{D7D1CE70-41B7-483D-9E7C-CA7A80E8FDB2}" dt="2023-10-24T05:56:30.067" v="7516" actId="732"/>
          <ac:picMkLst>
            <pc:docMk/>
            <pc:sldMk cId="1375649088" sldId="421"/>
            <ac:picMk id="4" creationId="{578FFBB4-8AEE-5106-61E1-A26C92BFD270}"/>
          </ac:picMkLst>
        </pc:picChg>
        <pc:picChg chg="add mod">
          <ac:chgData name="Benade, Gerdus" userId="15349777-206e-4d7a-8365-52131a346f04" providerId="ADAL" clId="{D7D1CE70-41B7-483D-9E7C-CA7A80E8FDB2}" dt="2023-10-24T05:56:21.985" v="7515" actId="1076"/>
          <ac:picMkLst>
            <pc:docMk/>
            <pc:sldMk cId="1375649088" sldId="421"/>
            <ac:picMk id="5" creationId="{180D37C9-E547-58F0-ED89-6C5D4757B1CB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  <pc:spChg chg="add del mod">
          <ac:chgData name="Benade, Gerdus" userId="15349777-206e-4d7a-8365-52131a346f04" providerId="ADAL" clId="{D7D1CE70-41B7-483D-9E7C-CA7A80E8FDB2}" dt="2023-10-24T05:58:21.384" v="7668"/>
          <ac:spMkLst>
            <pc:docMk/>
            <pc:sldMk cId="2579647811" sldId="422"/>
            <ac:spMk id="4" creationId="{6DDD92C3-073A-8247-AC98-5C93E79EF0EF}"/>
          </ac:spMkLst>
        </pc:spChg>
        <pc:spChg chg="add del mod">
          <ac:chgData name="Benade, Gerdus" userId="15349777-206e-4d7a-8365-52131a346f04" providerId="ADAL" clId="{D7D1CE70-41B7-483D-9E7C-CA7A80E8FDB2}" dt="2023-10-24T05:58:19.491" v="7666"/>
          <ac:spMkLst>
            <pc:docMk/>
            <pc:sldMk cId="2579647811" sldId="422"/>
            <ac:spMk id="5" creationId="{F4462CB0-1B33-EBDA-4EB0-89F9DCE8A561}"/>
          </ac:spMkLst>
        </pc:spChg>
        <pc:spChg chg="add mod">
          <ac:chgData name="Benade, Gerdus" userId="15349777-206e-4d7a-8365-52131a346f04" providerId="ADAL" clId="{D7D1CE70-41B7-483D-9E7C-CA7A80E8FDB2}" dt="2023-10-24T05:58:29.495" v="7671"/>
          <ac:spMkLst>
            <pc:docMk/>
            <pc:sldMk cId="2579647811" sldId="422"/>
            <ac:spMk id="6" creationId="{FC0CB237-2EA9-9A4E-68F4-3FABE1BE1841}"/>
          </ac:spMkLst>
        </pc:spChg>
        <pc:spChg chg="add mod">
          <ac:chgData name="Benade, Gerdus" userId="15349777-206e-4d7a-8365-52131a346f04" providerId="ADAL" clId="{D7D1CE70-41B7-483D-9E7C-CA7A80E8FDB2}" dt="2023-10-24T05:58:34.267" v="7673"/>
          <ac:spMkLst>
            <pc:docMk/>
            <pc:sldMk cId="2579647811" sldId="422"/>
            <ac:spMk id="7" creationId="{F2B3AA31-7A35-42B8-1CB9-65E49A0A24AC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  <pc:spChg chg="add mod">
          <ac:chgData name="Benade, Gerdus" userId="15349777-206e-4d7a-8365-52131a346f04" providerId="ADAL" clId="{D7D1CE70-41B7-483D-9E7C-CA7A80E8FDB2}" dt="2023-10-24T18:54:51.567" v="8338" actId="164"/>
          <ac:spMkLst>
            <pc:docMk/>
            <pc:sldMk cId="2014352477" sldId="423"/>
            <ac:spMk id="13" creationId="{61FE0361-BFEC-EA14-FB4D-9DFD192C927B}"/>
          </ac:spMkLst>
        </pc:spChg>
        <pc:spChg chg="mod">
          <ac:chgData name="Benade, Gerdus" userId="15349777-206e-4d7a-8365-52131a346f04" providerId="ADAL" clId="{D7D1CE70-41B7-483D-9E7C-CA7A80E8FDB2}" dt="2023-10-24T18:54:52.944" v="8339"/>
          <ac:spMkLst>
            <pc:docMk/>
            <pc:sldMk cId="2014352477" sldId="423"/>
            <ac:spMk id="17" creationId="{0D79F451-9CE2-B4A7-EEA0-2AF724A6AE5C}"/>
          </ac:spMkLst>
        </pc:spChg>
        <pc:spChg chg="mod topLvl">
          <ac:chgData name="Benade, Gerdus" userId="15349777-206e-4d7a-8365-52131a346f04" providerId="ADAL" clId="{D7D1CE70-41B7-483D-9E7C-CA7A80E8FDB2}" dt="2023-10-24T19:02:32.716" v="8440" actId="164"/>
          <ac:spMkLst>
            <pc:docMk/>
            <pc:sldMk cId="2014352477" sldId="423"/>
            <ac:spMk id="20" creationId="{A1D696B9-4A2A-A91A-DA36-42321469A250}"/>
          </ac:spMkLst>
        </pc:spChg>
        <pc:spChg chg="add mod">
          <ac:chgData name="Benade, Gerdus" userId="15349777-206e-4d7a-8365-52131a346f04" providerId="ADAL" clId="{D7D1CE70-41B7-483D-9E7C-CA7A80E8FDB2}" dt="2023-10-24T18:59:13.116" v="8394" actId="1076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D7D1CE70-41B7-483D-9E7C-CA7A80E8FDB2}" dt="2023-10-24T18:55:13.797" v="8344" actId="1076"/>
          <ac:grpSpMkLst>
            <pc:docMk/>
            <pc:sldMk cId="2014352477" sldId="423"/>
            <ac:grpSpMk id="15" creationId="{BE81E309-E43D-C4CE-EDB0-68FCE46EF575}"/>
          </ac:grpSpMkLst>
        </pc:grpChg>
        <pc:grpChg chg="add mod">
          <ac:chgData name="Benade, Gerdus" userId="15349777-206e-4d7a-8365-52131a346f04" providerId="ADAL" clId="{D7D1CE70-41B7-483D-9E7C-CA7A80E8FDB2}" dt="2023-10-24T18:59:10.024" v="8393" actId="1076"/>
          <ac:grpSpMkLst>
            <pc:docMk/>
            <pc:sldMk cId="2014352477" sldId="423"/>
            <ac:grpSpMk id="16" creationId="{01312FCE-FF87-6C04-24EB-AF476429B79D}"/>
          </ac:grpSpMkLst>
        </pc:grpChg>
        <pc:grpChg chg="add del mod">
          <ac:chgData name="Benade, Gerdus" userId="15349777-206e-4d7a-8365-52131a346f04" providerId="ADAL" clId="{D7D1CE70-41B7-483D-9E7C-CA7A80E8FDB2}" dt="2023-10-24T18:56:44.397" v="8358" actId="165"/>
          <ac:grpSpMkLst>
            <pc:docMk/>
            <pc:sldMk cId="2014352477" sldId="423"/>
            <ac:grpSpMk id="19" creationId="{917FE272-5FB5-87EC-63E3-6E8978A16C8C}"/>
          </ac:grpSpMkLst>
        </pc:grpChg>
        <pc:grpChg chg="add mod">
          <ac:chgData name="Benade, Gerdus" userId="15349777-206e-4d7a-8365-52131a346f04" providerId="ADAL" clId="{D7D1CE70-41B7-483D-9E7C-CA7A80E8FDB2}" dt="2023-10-24T19:02:32.716" v="8440" actId="164"/>
          <ac:grpSpMkLst>
            <pc:docMk/>
            <pc:sldMk cId="2014352477" sldId="423"/>
            <ac:grpSpMk id="30" creationId="{3B9A5559-593C-D725-E2BE-49860D4B8CC2}"/>
          </ac:grpSpMkLst>
        </pc:grpChg>
        <pc:picChg chg="del">
          <ac:chgData name="Benade, Gerdus" userId="15349777-206e-4d7a-8365-52131a346f04" providerId="ADAL" clId="{D7D1CE70-41B7-483D-9E7C-CA7A80E8FDB2}" dt="2023-10-24T18:58:59.101" v="8389" actId="478"/>
          <ac:picMkLst>
            <pc:docMk/>
            <pc:sldMk cId="2014352477" sldId="423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4T18:59:02.746" v="8391" actId="478"/>
          <ac:picMkLst>
            <pc:docMk/>
            <pc:sldMk cId="2014352477" sldId="423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4T18:59:00.843" v="8390" actId="478"/>
          <ac:picMkLst>
            <pc:docMk/>
            <pc:sldMk cId="2014352477" sldId="423"/>
            <ac:picMk id="6" creationId="{07134A15-EA6C-8A97-7793-CB664BA40298}"/>
          </ac:picMkLst>
        </pc:picChg>
        <pc:picChg chg="add mod">
          <ac:chgData name="Benade, Gerdus" userId="15349777-206e-4d7a-8365-52131a346f04" providerId="ADAL" clId="{D7D1CE70-41B7-483D-9E7C-CA7A80E8FDB2}" dt="2023-10-24T18:52:47.222" v="8326" actId="1076"/>
          <ac:picMkLst>
            <pc:docMk/>
            <pc:sldMk cId="2014352477" sldId="423"/>
            <ac:picMk id="10" creationId="{BB7911B2-058D-841D-3C36-47D4C35905F7}"/>
          </ac:picMkLst>
        </pc:picChg>
        <pc:picChg chg="add del mod">
          <ac:chgData name="Benade, Gerdus" userId="15349777-206e-4d7a-8365-52131a346f04" providerId="ADAL" clId="{D7D1CE70-41B7-483D-9E7C-CA7A80E8FDB2}" dt="2023-10-24T19:02:38.834" v="8441" actId="478"/>
          <ac:picMkLst>
            <pc:docMk/>
            <pc:sldMk cId="2014352477" sldId="423"/>
            <ac:picMk id="11" creationId="{FDCA4799-183E-92F5-3C45-42E579FF068F}"/>
          </ac:picMkLst>
        </pc:picChg>
        <pc:picChg chg="add del mod">
          <ac:chgData name="Benade, Gerdus" userId="15349777-206e-4d7a-8365-52131a346f04" providerId="ADAL" clId="{D7D1CE70-41B7-483D-9E7C-CA7A80E8FDB2}" dt="2023-10-24T19:02:40.373" v="8442" actId="478"/>
          <ac:picMkLst>
            <pc:docMk/>
            <pc:sldMk cId="2014352477" sldId="423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8:54:51.567" v="8338" actId="164"/>
          <ac:picMkLst>
            <pc:docMk/>
            <pc:sldMk cId="2014352477" sldId="423"/>
            <ac:picMk id="14" creationId="{F46F92A9-4435-E998-2B12-98E593B9ED56}"/>
          </ac:picMkLst>
        </pc:picChg>
        <pc:picChg chg="mod">
          <ac:chgData name="Benade, Gerdus" userId="15349777-206e-4d7a-8365-52131a346f04" providerId="ADAL" clId="{D7D1CE70-41B7-483D-9E7C-CA7A80E8FDB2}" dt="2023-10-24T18:54:52.944" v="8339"/>
          <ac:picMkLst>
            <pc:docMk/>
            <pc:sldMk cId="2014352477" sldId="423"/>
            <ac:picMk id="18" creationId="{66A1988A-0A60-0CD4-6DE5-D6D3040C71DD}"/>
          </ac:picMkLst>
        </pc:picChg>
        <pc:picChg chg="mod topLvl">
          <ac:chgData name="Benade, Gerdus" userId="15349777-206e-4d7a-8365-52131a346f04" providerId="ADAL" clId="{D7D1CE70-41B7-483D-9E7C-CA7A80E8FDB2}" dt="2023-10-24T19:02:32.716" v="8440" actId="164"/>
          <ac:picMkLst>
            <pc:docMk/>
            <pc:sldMk cId="2014352477" sldId="423"/>
            <ac:picMk id="21" creationId="{2922DEB0-6931-28E4-1D17-217DFAEB8833}"/>
          </ac:picMkLst>
        </pc:picChg>
        <pc:picChg chg="add del mod">
          <ac:chgData name="Benade, Gerdus" userId="15349777-206e-4d7a-8365-52131a346f04" providerId="ADAL" clId="{D7D1CE70-41B7-483D-9E7C-CA7A80E8FDB2}" dt="2023-10-24T18:57:14.517" v="8365" actId="478"/>
          <ac:picMkLst>
            <pc:docMk/>
            <pc:sldMk cId="2014352477" sldId="423"/>
            <ac:picMk id="23" creationId="{02D33EF5-AD11-640B-B90C-2FCC029742B0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4" creationId="{0DD9EA08-8FA7-A749-06EB-5F27BB23A3DA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5" creationId="{0131058F-FA09-08EF-5E1A-7EDE618DED47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6" creationId="{7301FEDD-A7C4-6DF4-0178-56273920F871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7" creationId="{65F1D134-7F1B-97DA-CD73-AFD78A77BADB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8" creationId="{49B092B7-8B4F-AA91-8836-CE3BE5F7057D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9" creationId="{63EC2B8F-E66B-397C-40C4-58BEBA3AF2DB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  <pc:spChg chg="mod">
          <ac:chgData name="Benade, Gerdus" userId="15349777-206e-4d7a-8365-52131a346f04" providerId="ADAL" clId="{D7D1CE70-41B7-483D-9E7C-CA7A80E8FDB2}" dt="2023-10-24T18:57:38.070" v="8371" actId="1076"/>
          <ac:spMkLst>
            <pc:docMk/>
            <pc:sldMk cId="906380694" sldId="424"/>
            <ac:spMk id="20" creationId="{A1D696B9-4A2A-A91A-DA36-42321469A250}"/>
          </ac:spMkLst>
        </pc:spChg>
        <pc:spChg chg="mod">
          <ac:chgData name="Benade, Gerdus" userId="15349777-206e-4d7a-8365-52131a346f04" providerId="ADAL" clId="{D7D1CE70-41B7-483D-9E7C-CA7A80E8FDB2}" dt="2023-10-24T18:57:30.117" v="8367" actId="1076"/>
          <ac:spMkLst>
            <pc:docMk/>
            <pc:sldMk cId="906380694" sldId="424"/>
            <ac:spMk id="22" creationId="{49C441D1-2E1A-0913-548D-D89B00B00C2E}"/>
          </ac:spMkLst>
        </pc:spChg>
        <pc:grpChg chg="mod">
          <ac:chgData name="Benade, Gerdus" userId="15349777-206e-4d7a-8365-52131a346f04" providerId="ADAL" clId="{D7D1CE70-41B7-483D-9E7C-CA7A80E8FDB2}" dt="2023-10-24T18:57:33.317" v="8369" actId="1076"/>
          <ac:grpSpMkLst>
            <pc:docMk/>
            <pc:sldMk cId="906380694" sldId="424"/>
            <ac:grpSpMk id="15" creationId="{BE81E309-E43D-C4CE-EDB0-68FCE46EF575}"/>
          </ac:grpSpMkLst>
        </pc:grpChg>
        <pc:grpChg chg="mod">
          <ac:chgData name="Benade, Gerdus" userId="15349777-206e-4d7a-8365-52131a346f04" providerId="ADAL" clId="{D7D1CE70-41B7-483D-9E7C-CA7A80E8FDB2}" dt="2023-10-24T18:57:28.665" v="8366" actId="1076"/>
          <ac:grpSpMkLst>
            <pc:docMk/>
            <pc:sldMk cId="906380694" sldId="424"/>
            <ac:grpSpMk id="16" creationId="{01312FCE-FF87-6C04-24EB-AF476429B79D}"/>
          </ac:grpSpMkLst>
        </pc:grpChg>
        <pc:picChg chg="mod">
          <ac:chgData name="Benade, Gerdus" userId="15349777-206e-4d7a-8365-52131a346f04" providerId="ADAL" clId="{D7D1CE70-41B7-483D-9E7C-CA7A80E8FDB2}" dt="2023-10-24T18:57:35.120" v="8370" actId="1076"/>
          <ac:picMkLst>
            <pc:docMk/>
            <pc:sldMk cId="906380694" sldId="424"/>
            <ac:picMk id="10" creationId="{BB7911B2-058D-841D-3C36-47D4C35905F7}"/>
          </ac:picMkLst>
        </pc:picChg>
        <pc:picChg chg="mod">
          <ac:chgData name="Benade, Gerdus" userId="15349777-206e-4d7a-8365-52131a346f04" providerId="ADAL" clId="{D7D1CE70-41B7-483D-9E7C-CA7A80E8FDB2}" dt="2023-10-24T18:57:31.494" v="8368" actId="1076"/>
          <ac:picMkLst>
            <pc:docMk/>
            <pc:sldMk cId="906380694" sldId="424"/>
            <ac:picMk id="21" creationId="{2922DEB0-6931-28E4-1D17-217DFAEB8833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  <pc:spChg chg="del">
          <ac:chgData name="Benade, Gerdus" userId="15349777-206e-4d7a-8365-52131a346f04" providerId="ADAL" clId="{D7D1CE70-41B7-483D-9E7C-CA7A80E8FDB2}" dt="2023-10-24T18:59:58.871" v="8410" actId="478"/>
          <ac:spMkLst>
            <pc:docMk/>
            <pc:sldMk cId="1598496762" sldId="424"/>
            <ac:spMk id="20" creationId="{A1D696B9-4A2A-A91A-DA36-42321469A250}"/>
          </ac:spMkLst>
        </pc:spChg>
        <pc:spChg chg="del">
          <ac:chgData name="Benade, Gerdus" userId="15349777-206e-4d7a-8365-52131a346f04" providerId="ADAL" clId="{D7D1CE70-41B7-483D-9E7C-CA7A80E8FDB2}" dt="2023-10-24T18:59:56.986" v="8408" actId="478"/>
          <ac:spMkLst>
            <pc:docMk/>
            <pc:sldMk cId="1598496762" sldId="424"/>
            <ac:spMk id="22" creationId="{49C441D1-2E1A-0913-548D-D89B00B00C2E}"/>
          </ac:spMkLst>
        </pc:spChg>
        <pc:grpChg chg="del">
          <ac:chgData name="Benade, Gerdus" userId="15349777-206e-4d7a-8365-52131a346f04" providerId="ADAL" clId="{D7D1CE70-41B7-483D-9E7C-CA7A80E8FDB2}" dt="2023-10-24T18:59:59.912" v="8411" actId="478"/>
          <ac:grpSpMkLst>
            <pc:docMk/>
            <pc:sldMk cId="1598496762" sldId="424"/>
            <ac:grpSpMk id="15" creationId="{BE81E309-E43D-C4CE-EDB0-68FCE46EF575}"/>
          </ac:grpSpMkLst>
        </pc:grpChg>
        <pc:grpChg chg="del">
          <ac:chgData name="Benade, Gerdus" userId="15349777-206e-4d7a-8365-52131a346f04" providerId="ADAL" clId="{D7D1CE70-41B7-483D-9E7C-CA7A80E8FDB2}" dt="2023-10-24T18:59:54.955" v="8406" actId="478"/>
          <ac:grpSpMkLst>
            <pc:docMk/>
            <pc:sldMk cId="1598496762" sldId="424"/>
            <ac:grpSpMk id="16" creationId="{01312FCE-FF87-6C04-24EB-AF476429B79D}"/>
          </ac:grpSpMkLst>
        </pc:grpChg>
        <pc:picChg chg="add mod">
          <ac:chgData name="Benade, Gerdus" userId="15349777-206e-4d7a-8365-52131a346f04" providerId="ADAL" clId="{D7D1CE70-41B7-483D-9E7C-CA7A80E8FDB2}" dt="2023-10-24T18:59:50.797" v="8405" actId="14100"/>
          <ac:picMkLst>
            <pc:docMk/>
            <pc:sldMk cId="1598496762" sldId="424"/>
            <ac:picMk id="4" creationId="{95BF2FD6-78B9-F1D5-1E58-951B2DB3262E}"/>
          </ac:picMkLst>
        </pc:picChg>
        <pc:picChg chg="del">
          <ac:chgData name="Benade, Gerdus" userId="15349777-206e-4d7a-8365-52131a346f04" providerId="ADAL" clId="{D7D1CE70-41B7-483D-9E7C-CA7A80E8FDB2}" dt="2023-10-24T18:59:55.709" v="8407" actId="478"/>
          <ac:picMkLst>
            <pc:docMk/>
            <pc:sldMk cId="1598496762" sldId="424"/>
            <ac:picMk id="10" creationId="{BB7911B2-058D-841D-3C36-47D4C35905F7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1" creationId="{FDCA4799-183E-92F5-3C45-42E579FF068F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8:59:58.020" v="8409" actId="478"/>
          <ac:picMkLst>
            <pc:docMk/>
            <pc:sldMk cId="1598496762" sldId="424"/>
            <ac:picMk id="21" creationId="{2922DEB0-6931-28E4-1D17-217DFAEB8833}"/>
          </ac:picMkLst>
        </pc:picChg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  <pc:spChg chg="add mod">
          <ac:chgData name="Benade, Gerdus" userId="15349777-206e-4d7a-8365-52131a346f04" providerId="ADAL" clId="{D7D1CE70-41B7-483D-9E7C-CA7A80E8FDB2}" dt="2023-10-24T19:00:31.794" v="8415"/>
          <ac:spMkLst>
            <pc:docMk/>
            <pc:sldMk cId="956194872" sldId="425"/>
            <ac:spMk id="5" creationId="{A1649A7A-614B-D4F5-28CD-FC2DA213B609}"/>
          </ac:spMkLst>
        </pc:spChg>
        <pc:spChg chg="add mod">
          <ac:chgData name="Benade, Gerdus" userId="15349777-206e-4d7a-8365-52131a346f04" providerId="ADAL" clId="{D7D1CE70-41B7-483D-9E7C-CA7A80E8FDB2}" dt="2023-10-24T19:00:49.064" v="8422" actId="14100"/>
          <ac:spMkLst>
            <pc:docMk/>
            <pc:sldMk cId="956194872" sldId="425"/>
            <ac:spMk id="10" creationId="{96053F03-B90F-EE27-AAA4-968574360F44}"/>
          </ac:spMkLst>
        </pc:spChg>
        <pc:spChg chg="add mod">
          <ac:chgData name="Benade, Gerdus" userId="15349777-206e-4d7a-8365-52131a346f04" providerId="ADAL" clId="{D7D1CE70-41B7-483D-9E7C-CA7A80E8FDB2}" dt="2023-10-24T19:01:22.096" v="8428" actId="14100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19:00:41.036" v="8419" actId="1076"/>
          <ac:picMkLst>
            <pc:docMk/>
            <pc:sldMk cId="956194872" sldId="425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3.388" v="8449" actId="478"/>
          <ac:picMkLst>
            <pc:docMk/>
            <pc:sldMk cId="956194872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0:08.915" v="8414" actId="1076"/>
          <ac:picMkLst>
            <pc:docMk/>
            <pc:sldMk cId="956194872" sldId="425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9:00:56.014" v="8425" actId="1036"/>
          <ac:picMkLst>
            <pc:docMk/>
            <pc:sldMk cId="956194872" sldId="425"/>
            <ac:picMk id="13" creationId="{21CFA7C3-8E4C-EB0C-D337-7AEE5F800853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  <pc:picChg chg="mod">
          <ac:chgData name="Benade, Gerdus" userId="15349777-206e-4d7a-8365-52131a346f04" providerId="ADAL" clId="{D7D1CE70-41B7-483D-9E7C-CA7A80E8FDB2}" dt="2023-10-24T18:57:57.260" v="8375" actId="1076"/>
          <ac:picMkLst>
            <pc:docMk/>
            <pc:sldMk cId="1725196409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8:57:59.277" v="8376" actId="1076"/>
          <ac:picMkLst>
            <pc:docMk/>
            <pc:sldMk cId="1725196409" sldId="425"/>
            <ac:picMk id="12" creationId="{929D303B-C1A8-51C4-EB9C-88049187735C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  <pc:spChg chg="mod">
          <ac:chgData name="Benade, Gerdus" userId="15349777-206e-4d7a-8365-52131a346f04" providerId="ADAL" clId="{D7D1CE70-41B7-483D-9E7C-CA7A80E8FDB2}" dt="2023-10-24T19:01:41.819" v="8431" actId="1076"/>
          <ac:spMkLst>
            <pc:docMk/>
            <pc:sldMk cId="114619220" sldId="426"/>
            <ac:spMk id="3" creationId="{4B7D344F-E112-CD8C-2553-28D2A216C73D}"/>
          </ac:spMkLst>
        </pc:spChg>
        <pc:spChg chg="del">
          <ac:chgData name="Benade, Gerdus" userId="15349777-206e-4d7a-8365-52131a346f04" providerId="ADAL" clId="{D7D1CE70-41B7-483D-9E7C-CA7A80E8FDB2}" dt="2023-10-24T19:01:46.120" v="8434" actId="478"/>
          <ac:spMkLst>
            <pc:docMk/>
            <pc:sldMk cId="114619220" sldId="426"/>
            <ac:spMk id="5" creationId="{A1649A7A-614B-D4F5-28CD-FC2DA213B609}"/>
          </ac:spMkLst>
        </pc:spChg>
        <pc:spChg chg="del">
          <ac:chgData name="Benade, Gerdus" userId="15349777-206e-4d7a-8365-52131a346f04" providerId="ADAL" clId="{D7D1CE70-41B7-483D-9E7C-CA7A80E8FDB2}" dt="2023-10-24T19:01:47.513" v="8435" actId="478"/>
          <ac:spMkLst>
            <pc:docMk/>
            <pc:sldMk cId="114619220" sldId="426"/>
            <ac:spMk id="10" creationId="{96053F03-B90F-EE27-AAA4-968574360F44}"/>
          </ac:spMkLst>
        </pc:spChg>
        <pc:spChg chg="del">
          <ac:chgData name="Benade, Gerdus" userId="15349777-206e-4d7a-8365-52131a346f04" providerId="ADAL" clId="{D7D1CE70-41B7-483D-9E7C-CA7A80E8FDB2}" dt="2023-10-24T19:01:45.598" v="8433" actId="478"/>
          <ac:spMkLst>
            <pc:docMk/>
            <pc:sldMk cId="114619220" sldId="426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5" creationId="{707FB664-B139-D477-FF32-03B414871C4D}"/>
          </ac:picMkLst>
        </pc:pic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6" creationId="{3294814A-8BD4-D1A7-C114-F74860140787}"/>
          </ac:picMkLst>
        </pc:picChg>
        <pc:picChg chg="del">
          <ac:chgData name="Benade, Gerdus" userId="15349777-206e-4d7a-8365-52131a346f04" providerId="ADAL" clId="{D7D1CE70-41B7-483D-9E7C-CA7A80E8FDB2}" dt="2023-10-24T19:01:44.776" v="8432" actId="478"/>
          <ac:picMkLst>
            <pc:docMk/>
            <pc:sldMk cId="114619220" sldId="426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1.777" v="8448" actId="478"/>
          <ac:picMkLst>
            <pc:docMk/>
            <pc:sldMk cId="114619220" sldId="426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1:52.642" v="8439" actId="1076"/>
          <ac:picMkLst>
            <pc:docMk/>
            <pc:sldMk cId="114619220" sldId="426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9:01:48.008" v="8436" actId="478"/>
          <ac:picMkLst>
            <pc:docMk/>
            <pc:sldMk cId="114619220" sldId="426"/>
            <ac:picMk id="13" creationId="{21CFA7C3-8E4C-EB0C-D337-7AEE5F800853}"/>
          </ac:picMkLst>
        </pc:picChg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  <pc:spChg chg="mod">
          <ac:chgData name="Benade, Gerdus" userId="15349777-206e-4d7a-8365-52131a346f04" providerId="ADAL" clId="{D7D1CE70-41B7-483D-9E7C-CA7A80E8FDB2}" dt="2023-10-24T22:00:33.817" v="9387" actId="20577"/>
          <ac:spMkLst>
            <pc:docMk/>
            <pc:sldMk cId="1292108644" sldId="427"/>
            <ac:spMk id="2" creationId="{7F81F6CC-4745-468E-93DC-BEAACFE71612}"/>
          </ac:spMkLst>
        </pc:spChg>
        <pc:spChg chg="mod">
          <ac:chgData name="Benade, Gerdus" userId="15349777-206e-4d7a-8365-52131a346f04" providerId="ADAL" clId="{D7D1CE70-41B7-483D-9E7C-CA7A80E8FDB2}" dt="2023-10-24T22:06:42.466" v="9530" actId="20577"/>
          <ac:spMkLst>
            <pc:docMk/>
            <pc:sldMk cId="1292108644" sldId="427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4" creationId="{BACF4211-6A65-A5E2-5404-2ADEF82AE19C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5" creationId="{E89870F5-24BA-97BE-122C-47A2FDFDD6F7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6T05:44:04.085" v="13785" actId="1037"/>
          <ac:spMkLst>
            <pc:docMk/>
            <pc:sldMk cId="1292108644" sldId="427"/>
            <ac:spMk id="7" creationId="{363A8F9B-3725-9B0D-D123-C954F26B9A7D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8" creationId="{10EFCB0A-962F-5DB6-6ED6-7165B728C452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13:49.461" v="9799" actId="478"/>
          <ac:spMkLst>
            <pc:docMk/>
            <pc:sldMk cId="1292108644" sldId="427"/>
            <ac:spMk id="14" creationId="{1307C066-2BBF-0AD6-1133-8AC3A8232851}"/>
          </ac:spMkLst>
        </pc:spChg>
        <pc:spChg chg="add del mod">
          <ac:chgData name="Benade, Gerdus" userId="15349777-206e-4d7a-8365-52131a346f04" providerId="ADAL" clId="{D7D1CE70-41B7-483D-9E7C-CA7A80E8FDB2}" dt="2023-10-24T22:13:47.467" v="9798" actId="478"/>
          <ac:spMkLst>
            <pc:docMk/>
            <pc:sldMk cId="1292108644" sldId="427"/>
            <ac:spMk id="15" creationId="{A26FCD65-B1DB-D4C6-516B-2CB7A9578723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16" creationId="{831760BB-7999-176D-E4D1-34D5E8C99F98}"/>
          </ac:spMkLst>
        </pc:spChg>
        <pc:spChg chg="add mod">
          <ac:chgData name="Benade, Gerdus" userId="15349777-206e-4d7a-8365-52131a346f04" providerId="ADAL" clId="{D7D1CE70-41B7-483D-9E7C-CA7A80E8FDB2}" dt="2023-10-24T22:08:19.540" v="9608" actId="20577"/>
          <ac:spMkLst>
            <pc:docMk/>
            <pc:sldMk cId="1292108644" sldId="427"/>
            <ac:spMk id="17" creationId="{3E2E6A10-0F6C-C7AA-446F-BF16A9A693E1}"/>
          </ac:spMkLst>
        </pc:spChg>
        <pc:spChg chg="add mod">
          <ac:chgData name="Benade, Gerdus" userId="15349777-206e-4d7a-8365-52131a346f04" providerId="ADAL" clId="{D7D1CE70-41B7-483D-9E7C-CA7A80E8FDB2}" dt="2023-10-24T22:08:27.422" v="9612" actId="20577"/>
          <ac:spMkLst>
            <pc:docMk/>
            <pc:sldMk cId="1292108644" sldId="427"/>
            <ac:spMk id="18" creationId="{335E435B-D1ED-665E-AC24-2FC10645B26E}"/>
          </ac:spMkLst>
        </pc:spChg>
        <pc:spChg chg="add mod">
          <ac:chgData name="Benade, Gerdus" userId="15349777-206e-4d7a-8365-52131a346f04" providerId="ADAL" clId="{D7D1CE70-41B7-483D-9E7C-CA7A80E8FDB2}" dt="2023-10-24T22:09:00.656" v="9633" actId="1076"/>
          <ac:spMkLst>
            <pc:docMk/>
            <pc:sldMk cId="1292108644" sldId="427"/>
            <ac:spMk id="19" creationId="{CF533397-EEFD-110C-BE44-5FDF7C15E252}"/>
          </ac:spMkLst>
        </pc:spChg>
        <pc:spChg chg="add mod">
          <ac:chgData name="Benade, Gerdus" userId="15349777-206e-4d7a-8365-52131a346f04" providerId="ADAL" clId="{D7D1CE70-41B7-483D-9E7C-CA7A80E8FDB2}" dt="2023-10-24T22:10:56.980" v="9698" actId="1076"/>
          <ac:spMkLst>
            <pc:docMk/>
            <pc:sldMk cId="1292108644" sldId="427"/>
            <ac:spMk id="20" creationId="{163E4440-EDEA-FC69-A3D1-EDD8155C2757}"/>
          </ac:spMkLst>
        </pc:spChg>
        <pc:spChg chg="add mod">
          <ac:chgData name="Benade, Gerdus" userId="15349777-206e-4d7a-8365-52131a346f04" providerId="ADAL" clId="{D7D1CE70-41B7-483D-9E7C-CA7A80E8FDB2}" dt="2023-10-24T22:09:08.078" v="9637" actId="20577"/>
          <ac:spMkLst>
            <pc:docMk/>
            <pc:sldMk cId="1292108644" sldId="427"/>
            <ac:spMk id="21" creationId="{F80ABA3D-6AF2-65C6-5E80-82DAEED2E84C}"/>
          </ac:spMkLst>
        </pc:spChg>
        <pc:spChg chg="add mod">
          <ac:chgData name="Benade, Gerdus" userId="15349777-206e-4d7a-8365-52131a346f04" providerId="ADAL" clId="{D7D1CE70-41B7-483D-9E7C-CA7A80E8FDB2}" dt="2023-10-24T22:09:40.146" v="9640" actId="207"/>
          <ac:spMkLst>
            <pc:docMk/>
            <pc:sldMk cId="1292108644" sldId="427"/>
            <ac:spMk id="22" creationId="{74793402-0A97-D4D5-A9BF-C06E4B789E0B}"/>
          </ac:spMkLst>
        </pc:spChg>
        <pc:spChg chg="add mod">
          <ac:chgData name="Benade, Gerdus" userId="15349777-206e-4d7a-8365-52131a346f04" providerId="ADAL" clId="{D7D1CE70-41B7-483D-9E7C-CA7A80E8FDB2}" dt="2023-10-24T22:11:47.956" v="9720" actId="207"/>
          <ac:spMkLst>
            <pc:docMk/>
            <pc:sldMk cId="1292108644" sldId="427"/>
            <ac:spMk id="23" creationId="{B3F3D4CB-61E9-1CBE-26D0-0471AE2896F1}"/>
          </ac:spMkLst>
        </pc:spChg>
        <pc:spChg chg="add mod">
          <ac:chgData name="Benade, Gerdus" userId="15349777-206e-4d7a-8365-52131a346f04" providerId="ADAL" clId="{D7D1CE70-41B7-483D-9E7C-CA7A80E8FDB2}" dt="2023-10-24T22:11:56.436" v="9721" actId="20577"/>
          <ac:spMkLst>
            <pc:docMk/>
            <pc:sldMk cId="1292108644" sldId="427"/>
            <ac:spMk id="24" creationId="{7FA7E5EA-3766-52A3-B307-3448E2FD1744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5" creationId="{66F7228B-6FA8-1F83-BADD-1345199CCFA8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6" creationId="{E27BCD45-6EE7-5A92-670E-1F841EA9574F}"/>
          </ac:spMkLst>
        </pc:spChg>
        <pc:picChg chg="add del mod">
          <ac:chgData name="Benade, Gerdus" userId="15349777-206e-4d7a-8365-52131a346f04" providerId="ADAL" clId="{D7D1CE70-41B7-483D-9E7C-CA7A80E8FDB2}" dt="2023-10-24T22:04:38.117" v="9447" actId="478"/>
          <ac:picMkLst>
            <pc:docMk/>
            <pc:sldMk cId="1292108644" sldId="427"/>
            <ac:picMk id="1026" creationId="{45BA51C7-C942-8DBD-6534-F0FD3A7F99B1}"/>
          </ac:picMkLst>
        </pc:pic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0" creationId="{25C068FF-31CB-7E78-52C3-EB72C9D1626C}"/>
          </ac:cxnSpMkLst>
        </pc:cxn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2" creationId="{C7857C8E-0558-D90B-AD44-957192E4CA6E}"/>
          </ac:cxnSpMkLst>
        </pc:cxnChg>
        <pc:cxnChg chg="add mod or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6T05:25:46.749" v="13647" actId="1582"/>
          <ac:cxnSpMkLst>
            <pc:docMk/>
            <pc:sldMk cId="1292108644" sldId="427"/>
            <ac:cxnSpMk id="14" creationId="{66A54E72-022B-352B-F332-0B1C80CAB96C}"/>
          </ac:cxnSpMkLst>
        </pc:cxnChg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  <pc:spChg chg="mod">
          <ac:chgData name="Benade, Gerdus" userId="15349777-206e-4d7a-8365-52131a346f04" providerId="ADAL" clId="{D7D1CE70-41B7-483D-9E7C-CA7A80E8FDB2}" dt="2023-10-24T22:15:46.504" v="9816" actId="5793"/>
          <ac:spMkLst>
            <pc:docMk/>
            <pc:sldMk cId="1848477329" sldId="428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7" creationId="{363A8F9B-3725-9B0D-D123-C954F26B9A7D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8" creationId="{10EFCB0A-962F-5DB6-6ED6-7165B728C4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25:46.984" v="10362" actId="478"/>
          <ac:spMkLst>
            <pc:docMk/>
            <pc:sldMk cId="1848477329" sldId="428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24:51.524" v="10359" actId="20577"/>
          <ac:spMkLst>
            <pc:docMk/>
            <pc:sldMk cId="1848477329" sldId="428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6" creationId="{831760BB-7999-176D-E4D1-34D5E8C99F9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7" creationId="{3E2E6A10-0F6C-C7AA-446F-BF16A9A693E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8" creationId="{335E435B-D1ED-665E-AC24-2FC10645B26E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9" creationId="{CF533397-EEFD-110C-BE44-5FDF7C15E2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0" creationId="{163E4440-EDEA-FC69-A3D1-EDD8155C2757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1" creationId="{F80ABA3D-6AF2-65C6-5E80-82DAEED2E84C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2" creationId="{74793402-0A97-D4D5-A9BF-C06E4B789E0B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3" creationId="{B3F3D4CB-61E9-1CBE-26D0-0471AE2896F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4" creationId="{7FA7E5EA-3766-52A3-B307-3448E2FD1744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5" creationId="{66F7228B-6FA8-1F83-BADD-1345199CCFA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6" creationId="{E27BCD45-6EE7-5A92-670E-1F841EA9574F}"/>
          </ac:spMkLst>
        </pc:spChg>
        <pc:spChg chg="add mod">
          <ac:chgData name="Benade, Gerdus" userId="15349777-206e-4d7a-8365-52131a346f04" providerId="ADAL" clId="{D7D1CE70-41B7-483D-9E7C-CA7A80E8FDB2}" dt="2023-10-24T22:23:24.368" v="10313" actId="1076"/>
          <ac:spMkLst>
            <pc:docMk/>
            <pc:sldMk cId="1848477329" sldId="428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23:44.912" v="10316" actId="1076"/>
          <ac:spMkLst>
            <pc:docMk/>
            <pc:sldMk cId="1848477329" sldId="428"/>
            <ac:spMk id="32" creationId="{3AD05EA5-3480-658D-935B-CA028DD86F35}"/>
          </ac:spMkLst>
        </pc:spChg>
        <pc:spChg chg="add mod">
          <ac:chgData name="Benade, Gerdus" userId="15349777-206e-4d7a-8365-52131a346f04" providerId="ADAL" clId="{D7D1CE70-41B7-483D-9E7C-CA7A80E8FDB2}" dt="2023-10-24T22:24:05.922" v="10323" actId="20577"/>
          <ac:spMkLst>
            <pc:docMk/>
            <pc:sldMk cId="1848477329" sldId="428"/>
            <ac:spMk id="35" creationId="{2BBC5932-919A-A72A-FC1A-10222C6A4B40}"/>
          </ac:spMkLst>
        </pc:spChg>
        <pc:spChg chg="add mod">
          <ac:chgData name="Benade, Gerdus" userId="15349777-206e-4d7a-8365-52131a346f04" providerId="ADAL" clId="{D7D1CE70-41B7-483D-9E7C-CA7A80E8FDB2}" dt="2023-10-24T22:24:17.157" v="10327" actId="6549"/>
          <ac:spMkLst>
            <pc:docMk/>
            <pc:sldMk cId="1848477329" sldId="428"/>
            <ac:spMk id="36" creationId="{9EE2DB26-20ED-031A-C71D-86909F61B5AC}"/>
          </ac:spMkLst>
        </pc:spChg>
        <pc:spChg chg="add mod">
          <ac:chgData name="Benade, Gerdus" userId="15349777-206e-4d7a-8365-52131a346f04" providerId="ADAL" clId="{D7D1CE70-41B7-483D-9E7C-CA7A80E8FDB2}" dt="2023-10-24T22:24:56.603" v="10360" actId="1076"/>
          <ac:spMkLst>
            <pc:docMk/>
            <pc:sldMk cId="1848477329" sldId="428"/>
            <ac:spMk id="37" creationId="{0B599179-84EF-9110-4945-256C99FBAF48}"/>
          </ac:spMkLst>
        </pc:spChg>
        <pc:spChg chg="add mod">
          <ac:chgData name="Benade, Gerdus" userId="15349777-206e-4d7a-8365-52131a346f04" providerId="ADAL" clId="{D7D1CE70-41B7-483D-9E7C-CA7A80E8FDB2}" dt="2023-10-24T22:24:24.429" v="10333" actId="20577"/>
          <ac:spMkLst>
            <pc:docMk/>
            <pc:sldMk cId="1848477329" sldId="428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1:23.529" v="10444"/>
          <ac:spMkLst>
            <pc:docMk/>
            <pc:sldMk cId="1848477329" sldId="428"/>
            <ac:spMk id="39" creationId="{C5399FDC-2060-B174-436A-1842FA357B83}"/>
          </ac:spMkLst>
        </pc:sp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0" creationId="{25C068FF-31CB-7E78-52C3-EB72C9D1626C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2" creationId="{C7857C8E-0558-D90B-AD44-957192E4CA6E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4T22:22:42.836" v="10300" actId="1076"/>
          <ac:cxnSpMkLst>
            <pc:docMk/>
            <pc:sldMk cId="1848477329" sldId="428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23:34.252" v="10314" actId="1076"/>
          <ac:cxnSpMkLst>
            <pc:docMk/>
            <pc:sldMk cId="1848477329" sldId="428"/>
            <ac:cxnSpMk id="28" creationId="{A460AE5C-A5BF-0D19-88CF-5D88D061E5D6}"/>
          </ac:cxnSpMkLst>
        </pc:cxnChg>
        <pc:cxnChg chg="add mod">
          <ac:chgData name="Benade, Gerdus" userId="15349777-206e-4d7a-8365-52131a346f04" providerId="ADAL" clId="{D7D1CE70-41B7-483D-9E7C-CA7A80E8FDB2}" dt="2023-10-24T22:23:13.771" v="10305" actId="1076"/>
          <ac:cxnSpMkLst>
            <pc:docMk/>
            <pc:sldMk cId="1848477329" sldId="428"/>
            <ac:cxnSpMk id="29" creationId="{8DC919C2-8687-9478-BF00-40442AEF9FB3}"/>
          </ac:cxnSpMkLst>
        </pc:cxnChg>
        <pc:cxnChg chg="add mod">
          <ac:chgData name="Benade, Gerdus" userId="15349777-206e-4d7a-8365-52131a346f04" providerId="ADAL" clId="{D7D1CE70-41B7-483D-9E7C-CA7A80E8FDB2}" dt="2023-10-24T22:23:51.190" v="10318" actId="1076"/>
          <ac:cxnSpMkLst>
            <pc:docMk/>
            <pc:sldMk cId="1848477329" sldId="428"/>
            <ac:cxnSpMk id="33" creationId="{BCCFA1A7-8AA1-1DDB-9B6F-E462E41F7B71}"/>
          </ac:cxnSpMkLst>
        </pc:cxnChg>
        <pc:cxnChg chg="add mod">
          <ac:chgData name="Benade, Gerdus" userId="15349777-206e-4d7a-8365-52131a346f04" providerId="ADAL" clId="{D7D1CE70-41B7-483D-9E7C-CA7A80E8FDB2}" dt="2023-10-24T22:23:55.819" v="10320" actId="1076"/>
          <ac:cxnSpMkLst>
            <pc:docMk/>
            <pc:sldMk cId="1848477329" sldId="428"/>
            <ac:cxnSpMk id="34" creationId="{4126FA67-4AC0-909E-2DED-7FC02F79B4DE}"/>
          </ac:cxnSpMkLst>
        </pc:cxnChg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9" creationId="{28288DD9-3910-9F06-87ED-3E9A72373626}"/>
          </ac:spMkLst>
        </pc:spChg>
        <pc:spChg chg="add mod">
          <ac:chgData name="Benade, Gerdus" userId="15349777-206e-4d7a-8365-52131a346f04" providerId="ADAL" clId="{D7D1CE70-41B7-483D-9E7C-CA7A80E8FDB2}" dt="2023-10-24T22:34:12.630" v="10593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D7D1CE70-41B7-483D-9E7C-CA7A80E8FDB2}" dt="2023-10-24T22:31:26.807" v="10445" actId="20577"/>
          <ac:spMkLst>
            <pc:docMk/>
            <pc:sldMk cId="1498697162" sldId="429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D7D1CE70-41B7-483D-9E7C-CA7A80E8FDB2}" dt="2023-10-24T22:33:25.056" v="10571" actId="115"/>
          <ac:spMkLst>
            <pc:docMk/>
            <pc:sldMk cId="1498697162" sldId="429"/>
            <ac:spMk id="14" creationId="{DC8C70AA-96CB-E5B8-2253-BFB9CF22C4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6" creationId="{E7829061-8C94-319A-7D3C-703950347B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7" creationId="{3649658D-018B-125C-AFF9-F2BED3B489E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8" creationId="{6FDE0679-6471-6E5D-E8D7-77A0FFD6F3A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21" creationId="{EE94A969-A5D2-A1C4-8DAB-024309DE41A9}"/>
          </ac:spMkLst>
        </pc:spChg>
        <pc:spChg chg="add del mod">
          <ac:chgData name="Benade, Gerdus" userId="15349777-206e-4d7a-8365-52131a346f04" providerId="ADAL" clId="{D7D1CE70-41B7-483D-9E7C-CA7A80E8FDB2}" dt="2023-10-24T22:30:21.052" v="10402" actId="478"/>
          <ac:spMkLst>
            <pc:docMk/>
            <pc:sldMk cId="1498697162" sldId="429"/>
            <ac:spMk id="22" creationId="{0E2E84CF-9762-9E80-E025-8D5607A8C116}"/>
          </ac:spMkLst>
        </pc:spChg>
        <pc:spChg chg="add del mod">
          <ac:chgData name="Benade, Gerdus" userId="15349777-206e-4d7a-8365-52131a346f04" providerId="ADAL" clId="{D7D1CE70-41B7-483D-9E7C-CA7A80E8FDB2}" dt="2023-10-24T22:29:46.280" v="10398" actId="478"/>
          <ac:spMkLst>
            <pc:docMk/>
            <pc:sldMk cId="1498697162" sldId="429"/>
            <ac:spMk id="23" creationId="{A1C5AE34-F8F8-B1A2-29A5-8B64652FE5F7}"/>
          </ac:spMkLst>
        </pc:spChg>
        <pc:spChg chg="add del mod">
          <ac:chgData name="Benade, Gerdus" userId="15349777-206e-4d7a-8365-52131a346f04" providerId="ADAL" clId="{D7D1CE70-41B7-483D-9E7C-CA7A80E8FDB2}" dt="2023-10-24T22:29:44.843" v="10397" actId="478"/>
          <ac:spMkLst>
            <pc:docMk/>
            <pc:sldMk cId="1498697162" sldId="429"/>
            <ac:spMk id="24" creationId="{6FCEC7EE-E7D2-E6CB-C9AE-55A4FAD86058}"/>
          </ac:spMkLst>
        </pc:spChg>
        <pc:spChg chg="add del mod">
          <ac:chgData name="Benade, Gerdus" userId="15349777-206e-4d7a-8365-52131a346f04" providerId="ADAL" clId="{D7D1CE70-41B7-483D-9E7C-CA7A80E8FDB2}" dt="2023-10-24T22:29:42.937" v="10396" actId="478"/>
          <ac:spMkLst>
            <pc:docMk/>
            <pc:sldMk cId="1498697162" sldId="429"/>
            <ac:spMk id="25" creationId="{1DFBF86D-A2DC-FBF6-275B-9292CF2AA2B4}"/>
          </ac:spMkLst>
        </pc:spChg>
        <pc:spChg chg="add del mod">
          <ac:chgData name="Benade, Gerdus" userId="15349777-206e-4d7a-8365-52131a346f04" providerId="ADAL" clId="{D7D1CE70-41B7-483D-9E7C-CA7A80E8FDB2}" dt="2023-10-24T22:29:41.200" v="10395" actId="478"/>
          <ac:spMkLst>
            <pc:docMk/>
            <pc:sldMk cId="1498697162" sldId="429"/>
            <ac:spMk id="26" creationId="{A7654F42-7B4A-3A99-61B0-43707D21A46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9" creationId="{6C9E24F6-998D-3B6C-C590-195BC47C6E6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0" creationId="{CA31FF4D-6513-578E-8C19-CB64A3FEAC1F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1" creationId="{D17C8138-EF2F-76E1-6442-76B2187BDA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2" creationId="{3B489095-AB91-AE94-2484-5E55CAB1D99A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3" creationId="{CC4CF1FE-43BA-3A6B-6048-B3185B3B05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4" creationId="{B219ACCC-4C1D-854F-4CA2-C3FC3ECA4C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5" creationId="{EF514006-EF60-8F1A-A8D0-1544A49550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6" creationId="{61EB559A-6472-1199-E7A5-C74FB1AB9082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7" creationId="{5E09E6F1-925E-62F2-FC7E-18EAB7FB0F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8" creationId="{D39EA323-53DD-9C90-2007-D6BDEDBB083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9" creationId="{681CF008-7C57-F8E6-2D6C-045F3F2A85C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0" creationId="{75C936AF-1BA4-1928-CF43-4863968404B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1" creationId="{B4DA747C-B573-3132-AD4B-BC2A367005D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2" creationId="{14326C0E-4DFE-EAAC-76B8-E0D2CA268CB5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3" creationId="{34531E35-6800-B601-C554-DEC29F2232DB}"/>
          </ac:spMkLst>
        </pc:spChg>
        <pc:spChg chg="add mod">
          <ac:chgData name="Benade, Gerdus" userId="15349777-206e-4d7a-8365-52131a346f04" providerId="ADAL" clId="{D7D1CE70-41B7-483D-9E7C-CA7A80E8FDB2}" dt="2023-10-24T22:40:42.563" v="10969" actId="1076"/>
          <ac:spMkLst>
            <pc:docMk/>
            <pc:sldMk cId="1498697162" sldId="429"/>
            <ac:spMk id="54" creationId="{99D66569-A61D-0FBA-C0AA-589EA5346386}"/>
          </ac:spMkLst>
        </pc:sp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7" creationId="{D009EFD3-C9C1-F04B-457B-0E2E86AEA25F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19" creationId="{31A850FD-D190-0FAB-9B15-8F4D1B1FBDA5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0" creationId="{38203A5B-30B3-1274-179C-14CAA0C48549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  <pc:spChg chg="mod">
          <ac:chgData name="Benade, Gerdus" userId="15349777-206e-4d7a-8365-52131a346f04" providerId="ADAL" clId="{D7D1CE70-41B7-483D-9E7C-CA7A80E8FDB2}" dt="2023-10-26T05:44:18.345" v="13786" actId="114"/>
          <ac:spMkLst>
            <pc:docMk/>
            <pc:sldMk cId="3506786709" sldId="430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6" creationId="{5C106CFC-03B2-296E-1B8C-7B5F5B1440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9" creationId="{28288DD9-3910-9F06-87ED-3E9A72373626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0" creationId="{287EC3B8-1463-9FD5-8109-195ED3E8C32C}"/>
          </ac:spMkLst>
        </pc:spChg>
        <pc:spChg chg="del">
          <ac:chgData name="Benade, Gerdus" userId="15349777-206e-4d7a-8365-52131a346f04" providerId="ADAL" clId="{D7D1CE70-41B7-483D-9E7C-CA7A80E8FDB2}" dt="2023-10-24T22:35:19.319" v="10602" actId="478"/>
          <ac:spMkLst>
            <pc:docMk/>
            <pc:sldMk cId="3506786709" sldId="430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5:17.668" v="10601" actId="1076"/>
          <ac:spMkLst>
            <pc:docMk/>
            <pc:sldMk cId="3506786709" sldId="430"/>
            <ac:spMk id="12" creationId="{451CEC2F-6C2E-7FAB-E067-35FBA7A3CF7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3" creationId="{6E288CAE-EFC8-DACD-1490-9E327294293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6" creationId="{E7829061-8C94-319A-7D3C-703950347B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7" creationId="{3649658D-018B-125C-AFF9-F2BED3B489E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8" creationId="{6FDE0679-6471-6E5D-E8D7-77A0FFD6F3A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21" creationId="{EE94A969-A5D2-A1C4-8DAB-024309DE41A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0" creationId="{69BA51A0-9F38-3A40-22BB-037DA2D35C77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1" creationId="{4F334847-9722-BE77-93E5-3FE7DDA678B3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2" creationId="{3AD05EA5-3480-658D-935B-CA028DD86F35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5" creationId="{2BBC5932-919A-A72A-FC1A-10222C6A4B40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6" creationId="{9EE2DB26-20ED-031A-C71D-86909F61B5AC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7" creationId="{0B599179-84EF-9110-4945-256C99FBAF48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8" creationId="{AEBF896C-CBB2-85B3-CBA5-DF751D60AAF3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9" creationId="{6C9E24F6-998D-3B6C-C590-195BC47C6E6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0" creationId="{CA31FF4D-6513-578E-8C19-CB64A3FEAC1F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1" creationId="{D17C8138-EF2F-76E1-6442-76B2187BDA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2" creationId="{3B489095-AB91-AE94-2484-5E55CAB1D99A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3" creationId="{CC4CF1FE-43BA-3A6B-6048-B3185B3B05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4" creationId="{B219ACCC-4C1D-854F-4CA2-C3FC3ECA4C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5" creationId="{EF514006-EF60-8F1A-A8D0-1544A49550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6" creationId="{61EB559A-6472-1199-E7A5-C74FB1AB9082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7" creationId="{5E09E6F1-925E-62F2-FC7E-18EAB7FB0F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8" creationId="{D39EA323-53DD-9C90-2007-D6BDEDBB083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9" creationId="{681CF008-7C57-F8E6-2D6C-045F3F2A85C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0" creationId="{75C936AF-1BA4-1928-CF43-4863968404B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1" creationId="{B4DA747C-B573-3132-AD4B-BC2A367005D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2" creationId="{14326C0E-4DFE-EAAC-76B8-E0D2CA268CB5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3" creationId="{34531E35-6800-B601-C554-DEC29F2232DB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54" creationId="{99D66569-A61D-0FBA-C0AA-589EA5346386}"/>
          </ac:spMkLst>
        </pc:spChg>
        <pc:picChg chg="add mod modCrop">
          <ac:chgData name="Benade, Gerdus" userId="15349777-206e-4d7a-8365-52131a346f04" providerId="ADAL" clId="{D7D1CE70-41B7-483D-9E7C-CA7A80E8FDB2}" dt="2023-10-26T05:34:43.989" v="13728" actId="1076"/>
          <ac:picMkLst>
            <pc:docMk/>
            <pc:sldMk cId="3506786709" sldId="430"/>
            <ac:picMk id="5" creationId="{5B0DAA71-6509-CF10-3CA9-98AEEB417B2B}"/>
          </ac:picMkLst>
        </pc:pic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7" creationId="{D009EFD3-C9C1-F04B-457B-0E2E86AEA25F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8" creationId="{10DC276F-08F6-08D2-546C-D247C18C7997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15" creationId="{A64984EC-F7CF-8E85-505D-E1C8AD9DA0CA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19" creationId="{31A850FD-D190-0FAB-9B15-8F4D1B1FBDA5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0" creationId="{38203A5B-30B3-1274-179C-14CAA0C48549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7" creationId="{FB2E9AD2-E32B-D50D-DE7A-EF229E93648F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8" creationId="{A460AE5C-A5BF-0D19-88CF-5D88D061E5D6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9" creationId="{8DC919C2-8687-9478-BF00-40442AEF9FB3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3" creationId="{BCCFA1A7-8AA1-1DDB-9B6F-E462E41F7B71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  <pc:spChg chg="add mod">
          <ac:chgData name="Benade, Gerdus" userId="15349777-206e-4d7a-8365-52131a346f04" providerId="ADAL" clId="{D7D1CE70-41B7-483D-9E7C-CA7A80E8FDB2}" dt="2023-10-25T04:48:38.988" v="11117"/>
          <ac:spMkLst>
            <pc:docMk/>
            <pc:sldMk cId="3814794377" sldId="431"/>
            <ac:spMk id="8" creationId="{54298C06-07A0-7459-F854-0D48BB4F5DE6}"/>
          </ac:spMkLst>
        </pc:spChg>
        <pc:spChg chg="add mod">
          <ac:chgData name="Benade, Gerdus" userId="15349777-206e-4d7a-8365-52131a346f04" providerId="ADAL" clId="{D7D1CE70-41B7-483D-9E7C-CA7A80E8FDB2}" dt="2023-10-25T04:49:05.123" v="11123" actId="1038"/>
          <ac:spMkLst>
            <pc:docMk/>
            <pc:sldMk cId="3814794377" sldId="431"/>
            <ac:spMk id="9" creationId="{A12431DD-4F88-FC2E-2EFE-2ABB86FBE243}"/>
          </ac:spMkLst>
        </pc:spChg>
        <pc:picChg chg="add del mod">
          <ac:chgData name="Benade, Gerdus" userId="15349777-206e-4d7a-8365-52131a346f04" providerId="ADAL" clId="{D7D1CE70-41B7-483D-9E7C-CA7A80E8FDB2}" dt="2023-10-25T16:58:40.772" v="11941"/>
          <ac:picMkLst>
            <pc:docMk/>
            <pc:sldMk cId="3814794377" sldId="431"/>
            <ac:picMk id="4" creationId="{48931F04-B267-406C-F342-42DB01AA1DEE}"/>
          </ac:picMkLst>
        </pc:picChg>
        <pc:picChg chg="del mod">
          <ac:chgData name="Benade, Gerdus" userId="15349777-206e-4d7a-8365-52131a346f04" providerId="ADAL" clId="{D7D1CE70-41B7-483D-9E7C-CA7A80E8FDB2}" dt="2023-10-25T04:46:08.314" v="11060" actId="478"/>
          <ac:picMkLst>
            <pc:docMk/>
            <pc:sldMk cId="3814794377" sldId="431"/>
            <ac:picMk id="5" creationId="{3D5E5D28-6052-C432-CD15-08B764EBA4D7}"/>
          </ac:picMkLst>
        </pc:picChg>
        <pc:picChg chg="add mod">
          <ac:chgData name="Benade, Gerdus" userId="15349777-206e-4d7a-8365-52131a346f04" providerId="ADAL" clId="{D7D1CE70-41B7-483D-9E7C-CA7A80E8FDB2}" dt="2023-10-25T04:47:00.336" v="11069" actId="1035"/>
          <ac:picMkLst>
            <pc:docMk/>
            <pc:sldMk cId="3814794377" sldId="431"/>
            <ac:picMk id="6" creationId="{DBCA3143-A630-23F3-1EC1-8BD4B1DD8C78}"/>
          </ac:picMkLst>
        </pc:picChg>
        <pc:picChg chg="del">
          <ac:chgData name="Benade, Gerdus" userId="15349777-206e-4d7a-8365-52131a346f04" providerId="ADAL" clId="{D7D1CE70-41B7-483D-9E7C-CA7A80E8FDB2}" dt="2023-10-25T04:44:22.722" v="11056" actId="478"/>
          <ac:picMkLst>
            <pc:docMk/>
            <pc:sldMk cId="3814794377" sldId="431"/>
            <ac:picMk id="7" creationId="{DCADC2AB-DE12-53CA-F45E-91EB6B99009F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  <pc:spChg chg="add mod">
          <ac:chgData name="Benade, Gerdus" userId="15349777-206e-4d7a-8365-52131a346f04" providerId="ADAL" clId="{D7D1CE70-41B7-483D-9E7C-CA7A80E8FDB2}" dt="2023-10-25T17:30:33.554" v="11955"/>
          <ac:spMkLst>
            <pc:docMk/>
            <pc:sldMk cId="2785351847" sldId="432"/>
            <ac:spMk id="3" creationId="{C0E50B70-C31B-6EAC-3BD8-DB8E3A1D5B94}"/>
          </ac:spMkLst>
        </pc:spChg>
        <pc:spChg chg="add mod">
          <ac:chgData name="Benade, Gerdus" userId="15349777-206e-4d7a-8365-52131a346f04" providerId="ADAL" clId="{D7D1CE70-41B7-483D-9E7C-CA7A80E8FDB2}" dt="2023-10-25T17:31:50.585" v="11969" actId="1076"/>
          <ac:spMkLst>
            <pc:docMk/>
            <pc:sldMk cId="2785351847" sldId="432"/>
            <ac:spMk id="4" creationId="{F003DF02-CF40-D505-F24F-1CDA71EF1618}"/>
          </ac:spMkLst>
        </pc:spChg>
        <pc:spChg chg="add mod">
          <ac:chgData name="Benade, Gerdus" userId="15349777-206e-4d7a-8365-52131a346f04" providerId="ADAL" clId="{D7D1CE70-41B7-483D-9E7C-CA7A80E8FDB2}" dt="2023-10-25T17:32:17.813" v="11980" actId="1076"/>
          <ac:spMkLst>
            <pc:docMk/>
            <pc:sldMk cId="2785351847" sldId="432"/>
            <ac:spMk id="5" creationId="{79B47E3F-097F-410B-BFD5-5AE34AC7CC46}"/>
          </ac:spMkLst>
        </pc:spChg>
        <pc:spChg chg="add mod">
          <ac:chgData name="Benade, Gerdus" userId="15349777-206e-4d7a-8365-52131a346f04" providerId="ADAL" clId="{D7D1CE70-41B7-483D-9E7C-CA7A80E8FDB2}" dt="2023-10-25T17:31:59.436" v="11973" actId="6549"/>
          <ac:spMkLst>
            <pc:docMk/>
            <pc:sldMk cId="2785351847" sldId="432"/>
            <ac:spMk id="8" creationId="{F83AAE19-C20C-5A9B-09BD-5D901CEEA0B0}"/>
          </ac:spMkLst>
        </pc:spChg>
        <pc:spChg chg="add mod">
          <ac:chgData name="Benade, Gerdus" userId="15349777-206e-4d7a-8365-52131a346f04" providerId="ADAL" clId="{D7D1CE70-41B7-483D-9E7C-CA7A80E8FDB2}" dt="2023-10-25T17:32:03.447" v="11977" actId="20577"/>
          <ac:spMkLst>
            <pc:docMk/>
            <pc:sldMk cId="2785351847" sldId="432"/>
            <ac:spMk id="9" creationId="{CFB316FD-5FF0-6A8F-4C49-8F37305E1460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0" creationId="{55102B17-7F82-32F6-9D97-1A38649BBFEB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1" creationId="{0DDCB287-6B49-D5F0-BC53-07A91D32F517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2" creationId="{917CD548-EE15-20C1-874B-B1741C7F7423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4" creationId="{108A5E14-C2FA-3F57-E483-55C985881646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5" creationId="{8B35870E-B1B0-4F89-B38F-84D68E54F001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6" creationId="{FC1DC936-C05C-C40D-EEE7-1C55297CAF2C}"/>
          </ac:spMkLst>
        </pc:spChg>
        <pc:spChg chg="add del mod">
          <ac:chgData name="Benade, Gerdus" userId="15349777-206e-4d7a-8365-52131a346f04" providerId="ADAL" clId="{D7D1CE70-41B7-483D-9E7C-CA7A80E8FDB2}" dt="2023-10-25T17:31:16.047" v="11965" actId="478"/>
          <ac:spMkLst>
            <pc:docMk/>
            <pc:sldMk cId="2785351847" sldId="432"/>
            <ac:spMk id="19" creationId="{93C2617D-FF10-022E-E84F-201C36DD02CE}"/>
          </ac:spMkLst>
        </pc:spChg>
        <pc:spChg chg="add del mod">
          <ac:chgData name="Benade, Gerdus" userId="15349777-206e-4d7a-8365-52131a346f04" providerId="ADAL" clId="{D7D1CE70-41B7-483D-9E7C-CA7A80E8FDB2}" dt="2023-10-25T17:31:14.790" v="11964" actId="478"/>
          <ac:spMkLst>
            <pc:docMk/>
            <pc:sldMk cId="2785351847" sldId="432"/>
            <ac:spMk id="20" creationId="{A6B87768-5287-BEEF-6C5B-7A2582B0AB91}"/>
          </ac:spMkLst>
        </pc:spChg>
        <pc:spChg chg="add mod">
          <ac:chgData name="Benade, Gerdus" userId="15349777-206e-4d7a-8365-52131a346f04" providerId="ADAL" clId="{D7D1CE70-41B7-483D-9E7C-CA7A80E8FDB2}" dt="2023-10-25T17:31:55.894" v="11971" actId="1076"/>
          <ac:spMkLst>
            <pc:docMk/>
            <pc:sldMk cId="2785351847" sldId="432"/>
            <ac:spMk id="21" creationId="{1E2E6181-931F-BB33-593F-D260CBD197FF}"/>
          </ac:spMkLst>
        </pc:spChg>
        <pc:spChg chg="add mod">
          <ac:chgData name="Benade, Gerdus" userId="15349777-206e-4d7a-8365-52131a346f04" providerId="ADAL" clId="{D7D1CE70-41B7-483D-9E7C-CA7A80E8FDB2}" dt="2023-10-25T17:32:21.321" v="11981" actId="1076"/>
          <ac:spMkLst>
            <pc:docMk/>
            <pc:sldMk cId="2785351847" sldId="432"/>
            <ac:spMk id="22" creationId="{98168B43-F09E-0F6B-323D-9EEE732C5789}"/>
          </ac:spMkLst>
        </pc:spChg>
        <pc:spChg chg="add mod">
          <ac:chgData name="Benade, Gerdus" userId="15349777-206e-4d7a-8365-52131a346f04" providerId="ADAL" clId="{D7D1CE70-41B7-483D-9E7C-CA7A80E8FDB2}" dt="2023-10-25T17:32:24.170" v="11982" actId="1076"/>
          <ac:spMkLst>
            <pc:docMk/>
            <pc:sldMk cId="2785351847" sldId="432"/>
            <ac:spMk id="24" creationId="{D375AA2D-2905-3924-C744-CE2D4B633135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5" creationId="{1F0CD957-59B5-4E4E-EAAC-F6F8DBB3B214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7" creationId="{CE639FC9-3ABB-D822-8DBE-945D36037531}"/>
          </ac:spMkLst>
        </pc:spChg>
        <pc:spChg chg="add mod">
          <ac:chgData name="Benade, Gerdus" userId="15349777-206e-4d7a-8365-52131a346f04" providerId="ADAL" clId="{D7D1CE70-41B7-483D-9E7C-CA7A80E8FDB2}" dt="2023-10-25T17:33:47.192" v="11992" actId="1076"/>
          <ac:spMkLst>
            <pc:docMk/>
            <pc:sldMk cId="2785351847" sldId="432"/>
            <ac:spMk id="28" creationId="{D5F4F41E-7F87-07C8-B0BA-71D180742947}"/>
          </ac:spMkLst>
        </pc:spChg>
        <pc:spChg chg="add mod">
          <ac:chgData name="Benade, Gerdus" userId="15349777-206e-4d7a-8365-52131a346f04" providerId="ADAL" clId="{D7D1CE70-41B7-483D-9E7C-CA7A80E8FDB2}" dt="2023-10-25T17:33:35.597" v="11990" actId="1076"/>
          <ac:spMkLst>
            <pc:docMk/>
            <pc:sldMk cId="2785351847" sldId="432"/>
            <ac:spMk id="29" creationId="{C9C8CE1D-566E-3F76-1E1B-D3EE8DC5AE00}"/>
          </ac:spMkLst>
        </pc:sp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2" creationId="{FFAF84CF-2E13-1FC8-BA1F-FC9D78323316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6" creationId="{7EEF07B7-9157-4647-5884-F5AF33C9C5AC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7" creationId="{201E376A-1A17-3EFB-2A9E-24DB3908497A}"/>
          </ac:cxnSpMkLst>
        </pc:cxnChg>
        <pc:cxnChg chg="add del mod">
          <ac:chgData name="Benade, Gerdus" userId="15349777-206e-4d7a-8365-52131a346f04" providerId="ADAL" clId="{D7D1CE70-41B7-483D-9E7C-CA7A80E8FDB2}" dt="2023-10-25T17:31:37.421" v="11968" actId="1076"/>
          <ac:cxnSpMkLst>
            <pc:docMk/>
            <pc:sldMk cId="2785351847" sldId="432"/>
            <ac:cxnSpMk id="13" creationId="{095E764F-2000-FE1E-3E50-B13529067872}"/>
          </ac:cxnSpMkLst>
        </pc:cxnChg>
        <pc:cxnChg chg="add del mod">
          <ac:chgData name="Benade, Gerdus" userId="15349777-206e-4d7a-8365-52131a346f04" providerId="ADAL" clId="{D7D1CE70-41B7-483D-9E7C-CA7A80E8FDB2}" dt="2023-10-25T17:31:16.047" v="11965" actId="478"/>
          <ac:cxnSpMkLst>
            <pc:docMk/>
            <pc:sldMk cId="2785351847" sldId="432"/>
            <ac:cxnSpMk id="17" creationId="{F6611177-951C-B600-6CE8-3FAB7F7DEEB1}"/>
          </ac:cxnSpMkLst>
        </pc:cxnChg>
        <pc:cxnChg chg="add del mod">
          <ac:chgData name="Benade, Gerdus" userId="15349777-206e-4d7a-8365-52131a346f04" providerId="ADAL" clId="{D7D1CE70-41B7-483D-9E7C-CA7A80E8FDB2}" dt="2023-10-25T17:31:14.790" v="11964" actId="478"/>
          <ac:cxnSpMkLst>
            <pc:docMk/>
            <pc:sldMk cId="2785351847" sldId="432"/>
            <ac:cxnSpMk id="18" creationId="{63A0B86F-4D77-47CC-8669-4B913FA26C8F}"/>
          </ac:cxnSpMkLst>
        </pc:cxnChg>
        <pc:cxnChg chg="add del mod">
          <ac:chgData name="Benade, Gerdus" userId="15349777-206e-4d7a-8365-52131a346f04" providerId="ADAL" clId="{D7D1CE70-41B7-483D-9E7C-CA7A80E8FDB2}" dt="2023-10-25T17:32:15.279" v="11979" actId="478"/>
          <ac:cxnSpMkLst>
            <pc:docMk/>
            <pc:sldMk cId="2785351847" sldId="432"/>
            <ac:cxnSpMk id="23" creationId="{EDED95F0-ABB8-8D9B-D3E5-7E208381E646}"/>
          </ac:cxnSpMkLst>
        </pc:cxnChg>
        <pc:cxnChg chg="add del mod">
          <ac:chgData name="Benade, Gerdus" userId="15349777-206e-4d7a-8365-52131a346f04" providerId="ADAL" clId="{D7D1CE70-41B7-483D-9E7C-CA7A80E8FDB2}" dt="2023-10-25T17:33:03.824" v="11984"/>
          <ac:cxnSpMkLst>
            <pc:docMk/>
            <pc:sldMk cId="2785351847" sldId="432"/>
            <ac:cxnSpMk id="26" creationId="{1334DAD6-EB12-70A4-A643-C69D16110072}"/>
          </ac:cxnSpMkLst>
        </pc:cxnChg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  <pc:spChg chg="mod">
          <ac:chgData name="Benade, Gerdus" userId="15349777-206e-4d7a-8365-52131a346f04" providerId="ADAL" clId="{D7D1CE70-41B7-483D-9E7C-CA7A80E8FDB2}" dt="2023-10-26T04:45:34.618" v="12036" actId="1076"/>
          <ac:spMkLst>
            <pc:docMk/>
            <pc:sldMk cId="2915433543" sldId="434"/>
            <ac:spMk id="3" creationId="{80E3E261-07E5-46CE-84D4-A8B784B63B16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4:45:57.030" v="12040"/>
          <ac:graphicFrameMkLst>
            <pc:docMk/>
            <pc:sldMk cId="2915433543" sldId="434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  <pc:spChg chg="del">
          <ac:chgData name="Benade, Gerdus" userId="15349777-206e-4d7a-8365-52131a346f04" providerId="ADAL" clId="{D7D1CE70-41B7-483D-9E7C-CA7A80E8FDB2}" dt="2023-10-26T04:45:16.232" v="12032" actId="478"/>
          <ac:spMkLst>
            <pc:docMk/>
            <pc:sldMk cId="2024593110" sldId="435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18.741" v="12033" actId="478"/>
          <ac:spMkLst>
            <pc:docMk/>
            <pc:sldMk cId="2024593110" sldId="435"/>
            <ac:spMk id="21" creationId="{92914483-468C-69F9-DC66-9EB9AE6D7C24}"/>
          </ac:spMkLst>
        </pc:spChg>
        <pc:graphicFrameChg chg="modGraphic">
          <ac:chgData name="Benade, Gerdus" userId="15349777-206e-4d7a-8365-52131a346f04" providerId="ADAL" clId="{D7D1CE70-41B7-483D-9E7C-CA7A80E8FDB2}" dt="2023-10-26T04:47:11.746" v="12048" actId="207"/>
          <ac:graphicFrameMkLst>
            <pc:docMk/>
            <pc:sldMk cId="2024593110" sldId="435"/>
            <ac:graphicFrameMk id="10" creationId="{C87EE3F6-D905-6861-5858-D53025805B1D}"/>
          </ac:graphicFrameMkLst>
        </pc:graphicFrameChg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  <pc:graphicFrameChg chg="modGraphic">
          <ac:chgData name="Benade, Gerdus" userId="15349777-206e-4d7a-8365-52131a346f04" providerId="ADAL" clId="{D7D1CE70-41B7-483D-9E7C-CA7A80E8FDB2}" dt="2023-10-26T04:47:08.018" v="12047" actId="207"/>
          <ac:graphicFrameMkLst>
            <pc:docMk/>
            <pc:sldMk cId="4060631759" sldId="436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  <pc:graphicFrameChg chg="mod modGraphic">
          <ac:chgData name="Benade, Gerdus" userId="15349777-206e-4d7a-8365-52131a346f04" providerId="ADAL" clId="{D7D1CE70-41B7-483D-9E7C-CA7A80E8FDB2}" dt="2023-10-26T04:48:13.915" v="12066" actId="2084"/>
          <ac:graphicFrameMkLst>
            <pc:docMk/>
            <pc:sldMk cId="742032511" sldId="437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1" creationId="{FC79AB8A-B48E-5C3B-6667-A288020CE4AA}"/>
          </ac:picMkLst>
        </pc:pic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  <pc:graphicFrameChg chg="mod modGraphic">
          <ac:chgData name="Benade, Gerdus" userId="15349777-206e-4d7a-8365-52131a346f04" providerId="ADAL" clId="{D7D1CE70-41B7-483D-9E7C-CA7A80E8FDB2}" dt="2023-10-26T04:47:36.671" v="12055" actId="2084"/>
          <ac:graphicFrameMkLst>
            <pc:docMk/>
            <pc:sldMk cId="3994724383" sldId="439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28.223" v="12052" actId="478"/>
          <ac:picMkLst>
            <pc:docMk/>
            <pc:sldMk cId="3994724383" sldId="439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  <pc:graphicFrameChg chg="modGraphic">
          <ac:chgData name="Benade, Gerdus" userId="15349777-206e-4d7a-8365-52131a346f04" providerId="ADAL" clId="{D7D1CE70-41B7-483D-9E7C-CA7A80E8FDB2}" dt="2023-10-26T04:48:46.015" v="12074" actId="2084"/>
          <ac:graphicFrameMkLst>
            <pc:docMk/>
            <pc:sldMk cId="4197400312" sldId="441"/>
            <ac:graphicFrameMk id="10" creationId="{C87EE3F6-D905-6861-5858-D53025805B1D}"/>
          </ac:graphicFrameMkLst>
        </pc:graphicFrameChg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  <pc:graphicFrameChg chg="modGraphic">
          <ac:chgData name="Benade, Gerdus" userId="15349777-206e-4d7a-8365-52131a346f04" providerId="ADAL" clId="{D7D1CE70-41B7-483D-9E7C-CA7A80E8FDB2}" dt="2023-10-26T04:49:01.840" v="12078" actId="2084"/>
          <ac:graphicFrameMkLst>
            <pc:docMk/>
            <pc:sldMk cId="3308751496" sldId="442"/>
            <ac:graphicFrameMk id="10" creationId="{C87EE3F6-D905-6861-5858-D53025805B1D}"/>
          </ac:graphicFrameMkLst>
        </pc:graphicFrameChg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  <pc:spChg chg="mod">
          <ac:chgData name="Benade, Gerdus" userId="15349777-206e-4d7a-8365-52131a346f04" providerId="ADAL" clId="{D7D1CE70-41B7-483D-9E7C-CA7A80E8FDB2}" dt="2023-10-26T04:56:44.263" v="12874" actId="20577"/>
          <ac:spMkLst>
            <pc:docMk/>
            <pc:sldMk cId="2259841864" sldId="443"/>
            <ac:spMk id="2" creationId="{2F043A02-F0AF-D446-2672-7B26BE467702}"/>
          </ac:spMkLst>
        </pc:spChg>
        <pc:spChg chg="mod">
          <ac:chgData name="Benade, Gerdus" userId="15349777-206e-4d7a-8365-52131a346f04" providerId="ADAL" clId="{D7D1CE70-41B7-483D-9E7C-CA7A80E8FDB2}" dt="2023-10-26T05:11:02.588" v="13512" actId="255"/>
          <ac:spMkLst>
            <pc:docMk/>
            <pc:sldMk cId="2259841864" sldId="443"/>
            <ac:spMk id="3" creationId="{2B362F98-343F-6CF2-978A-FFDE8E33797F}"/>
          </ac:spMkLst>
        </pc:spChg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1" creationId="{92914483-468C-69F9-DC66-9EB9AE6D7C24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3" creationId="{E650F21E-22C1-CBC2-35D0-A5C9006E0260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4" creationId="{4DDD1FA9-D885-EA25-1DD1-7E19C0CFC33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5" creationId="{81CC5D11-C1EB-2FFF-7A35-07464F3A910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3:28.150" v="13532" actId="2084"/>
          <ac:graphicFrameMkLst>
            <pc:docMk/>
            <pc:sldMk cId="2014262758" sldId="444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13:18.531" v="13530" actId="478"/>
          <ac:picMkLst>
            <pc:docMk/>
            <pc:sldMk cId="2014262758" sldId="444"/>
            <ac:picMk id="13" creationId="{3C23091D-21D5-B23F-2319-871D236DF37D}"/>
          </ac:picMkLst>
        </pc:picChg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  <pc:spChg chg="del">
          <ac:chgData name="Benade, Gerdus" userId="15349777-206e-4d7a-8365-52131a346f04" providerId="ADAL" clId="{D7D1CE70-41B7-483D-9E7C-CA7A80E8FDB2}" dt="2023-10-26T05:13:54.198" v="13540" actId="478"/>
          <ac:spMkLst>
            <pc:docMk/>
            <pc:sldMk cId="3898500669" sldId="44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3:57.851" v="13542" actId="478"/>
          <ac:spMkLst>
            <pc:docMk/>
            <pc:sldMk cId="3898500669" sldId="445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5:13:49.342" v="13539" actId="2084"/>
          <ac:graphicFrameMkLst>
            <pc:docMk/>
            <pc:sldMk cId="3898500669" sldId="445"/>
            <ac:graphicFrameMk id="10" creationId="{C87EE3F6-D905-6861-5858-D53025805B1D}"/>
          </ac:graphicFrameMkLst>
        </pc:graphicFrameChg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1" creationId="{92914483-468C-69F9-DC66-9EB9AE6D7C24}"/>
          </ac:spMkLst>
        </pc:spChg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  <pc:spChg chg="del">
          <ac:chgData name="Benade, Gerdus" userId="15349777-206e-4d7a-8365-52131a346f04" providerId="ADAL" clId="{D7D1CE70-41B7-483D-9E7C-CA7A80E8FDB2}" dt="2023-10-26T05:15:47.798" v="13556" actId="478"/>
          <ac:spMkLst>
            <pc:docMk/>
            <pc:sldMk cId="946280038" sldId="450"/>
            <ac:spMk id="7" creationId="{544E367A-9509-C578-8690-72D51BD5790F}"/>
          </ac:spMkLst>
        </pc:spChg>
        <pc:spChg chg="del">
          <ac:chgData name="Benade, Gerdus" userId="15349777-206e-4d7a-8365-52131a346f04" providerId="ADAL" clId="{D7D1CE70-41B7-483D-9E7C-CA7A80E8FDB2}" dt="2023-10-26T05:15:45.836" v="13554" actId="478"/>
          <ac:spMkLst>
            <pc:docMk/>
            <pc:sldMk cId="946280038" sldId="450"/>
            <ac:spMk id="8" creationId="{6960B2AC-39A2-7C2F-85E2-23052C800212}"/>
          </ac:spMkLst>
        </pc:spChg>
        <pc:spChg chg="del">
          <ac:chgData name="Benade, Gerdus" userId="15349777-206e-4d7a-8365-52131a346f04" providerId="ADAL" clId="{D7D1CE70-41B7-483D-9E7C-CA7A80E8FDB2}" dt="2023-10-26T05:15:46.977" v="13555" actId="478"/>
          <ac:spMkLst>
            <pc:docMk/>
            <pc:sldMk cId="946280038" sldId="450"/>
            <ac:spMk id="9" creationId="{6BF4B3CF-9574-D89F-54AD-F9E4522F9302}"/>
          </ac:spMkLst>
        </pc:sp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6" creationId="{07134A15-EA6C-8A97-7793-CB664BA40298}"/>
          </ac:picMkLst>
        </pc:picChg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7" creationId="{FA1C3081-AA7E-3C44-32D8-A58F41A816D2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8" creationId="{ED1A62DD-05B3-B53F-657B-B60E5C959467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9" creationId="{75461746-C324-2139-2CDE-8ECA33F7D336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12" creationId="{1F44EDF8-C9A8-26C5-D0DC-74CC7310F74A}"/>
          </ac:spMkLst>
        </pc:spChg>
        <pc:graphicFrameChg chg="del">
          <ac:chgData name="Benade, Gerdus" userId="15349777-206e-4d7a-8365-52131a346f04" providerId="ADAL" clId="{D7D1CE70-41B7-483D-9E7C-CA7A80E8FDB2}" dt="2023-10-26T05:37:08.954" v="13735" actId="478"/>
          <ac:graphicFrameMkLst>
            <pc:docMk/>
            <pc:sldMk cId="1074398845" sldId="451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4" creationId="{6A74D340-4397-4A04-AA9B-77784177D1ED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5" creationId="{E50E8341-4521-4388-AF60-746CEE1F5285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6" creationId="{9A0AF2E0-5793-4770-A101-F0F1A10A2E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Setting to keep in mind: food banks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93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74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43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6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preliminary results about what happens with storage, reassignments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8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highest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4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82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3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1/n PO – </a:t>
            </a:r>
            <a:r>
              <a:rPr lang="en-US" dirty="0" err="1"/>
              <a:t>actuall</a:t>
            </a:r>
            <a:r>
              <a:rPr lang="en-US" dirty="0"/>
              <a:t> welfare optimal – highest value agent gets item wp 1/n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9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Randomization doesn’t help against an adaptive adversary</a:t>
            </a:r>
          </a:p>
          <a:p>
            <a:r>
              <a:rPr lang="en-US" dirty="0"/>
              <a:t>Derandomize in classic way</a:t>
            </a:r>
          </a:p>
          <a:p>
            <a:r>
              <a:rPr lang="en-US" dirty="0"/>
              <a:t>Exponential penalty in each of the pairwise functions, minimize potential function greedily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9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Impossibility: for both randomized and deterministic against adaptive adversary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19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Arguments via </a:t>
            </a:r>
            <a:r>
              <a:rPr lang="en-US" dirty="0" err="1"/>
              <a:t>concetration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3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Envy guarantee comes from EF in </a:t>
            </a:r>
            <a:r>
              <a:rPr lang="en-US" dirty="0" err="1"/>
              <a:t>expectatiaon</a:t>
            </a:r>
            <a:r>
              <a:rPr lang="en-US" dirty="0"/>
              <a:t>. Balls in bins argument shows  within sqrt of expectation via concentration inequalities</a:t>
            </a:r>
          </a:p>
          <a:p>
            <a:r>
              <a:rPr lang="en-US" dirty="0"/>
              <a:t>If strictly EF, then the same arguments give EF </a:t>
            </a:r>
            <a:r>
              <a:rPr lang="en-US" dirty="0" err="1"/>
              <a:t>whp</a:t>
            </a:r>
            <a:endParaRPr lang="en-US" dirty="0"/>
          </a:p>
          <a:p>
            <a:endParaRPr lang="en-US" dirty="0"/>
          </a:p>
          <a:p>
            <a:r>
              <a:rPr lang="en-US" dirty="0"/>
              <a:t>Random walk interpretation a bit better – EF means mean 0 RW, strictly EF means expectation (-), </a:t>
            </a:r>
          </a:p>
          <a:p>
            <a:endParaRPr lang="en-US" dirty="0"/>
          </a:p>
          <a:p>
            <a:r>
              <a:rPr lang="en-US" dirty="0"/>
              <a:t>General version: I’m lying a little:  for each I, j (same values up to scaling) -&gt; EF1; or different values and  EF </a:t>
            </a:r>
            <a:r>
              <a:rPr lang="en-US" dirty="0" err="1"/>
              <a:t>whp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7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Market: artificial currency, bid </a:t>
            </a:r>
            <a:r>
              <a:rPr lang="en-US" dirty="0" err="1"/>
              <a:t>everymorning</a:t>
            </a:r>
            <a:r>
              <a:rPr lang="en-US" dirty="0"/>
              <a:t>, carryover etc. high volume, daily bids, some lead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4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4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5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24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7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52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4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9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23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Analogue: QM. Alternative – much coarser quantile info, compares to a </a:t>
            </a:r>
            <a:r>
              <a:rPr lang="en-US" err="1"/>
              <a:t>singke</a:t>
            </a:r>
            <a:r>
              <a:rPr lang="en-US"/>
              <a:t> threshold. </a:t>
            </a:r>
          </a:p>
          <a:p>
            <a:r>
              <a:rPr lang="en-US"/>
              <a:t>Use these as inspiration</a:t>
            </a:r>
          </a:p>
          <a:p>
            <a:r>
              <a:rPr lang="en-US"/>
              <a:t>strictly EF with  constant gap is useful, we’ll make some mistakes. </a:t>
            </a:r>
          </a:p>
          <a:p>
            <a:r>
              <a:rPr lang="en-US"/>
              <a:t>Lem1: Analysis similar to Dickerson et al with slightly different technical assumptions</a:t>
            </a:r>
          </a:p>
          <a:p>
            <a:r>
              <a:rPr lang="en-US"/>
              <a:t>IID – QM is welfare optimal</a:t>
            </a:r>
          </a:p>
          <a:p>
            <a:r>
              <a:rPr lang="en-US"/>
              <a:t>n/(n-1): big errors when no one is above the threshold. 1 – (1-1/n)^n, which shows where 1-1/e comes from. </a:t>
            </a:r>
          </a:p>
          <a:p>
            <a:r>
              <a:rPr lang="en-US"/>
              <a:t>- Roughly 1/e prob of exactly one agent having high value, so any agent receives ~1/e fraction of their highest value items. </a:t>
            </a:r>
          </a:p>
          <a:p>
            <a:r>
              <a:rPr lang="en-US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expl</a:t>
            </a:r>
            <a:r>
              <a:rPr lang="en-US" dirty="0"/>
              <a:t>/</a:t>
            </a:r>
            <a:r>
              <a:rPr lang="en-US" dirty="0" err="1"/>
              <a:t>expl</a:t>
            </a:r>
            <a:r>
              <a:rPr lang="en-US" dirty="0"/>
              <a:t>: build constant envy gap when ranking, careful not to eliminate while sampling</a:t>
            </a:r>
          </a:p>
          <a:p>
            <a:r>
              <a:rPr lang="en-US" dirty="0"/>
              <a:t>-increasing epoch lengths: handle  unknown distributions. Any fixed sampling phase, some distribution where this is not enough</a:t>
            </a:r>
          </a:p>
          <a:p>
            <a:endParaRPr lang="en-US" dirty="0"/>
          </a:p>
          <a:p>
            <a:r>
              <a:rPr lang="en-US" dirty="0"/>
              <a:t>Dvoretzky–Kiefer–Wolfowitz</a:t>
            </a:r>
          </a:p>
          <a:p>
            <a:r>
              <a:rPr lang="en-US" dirty="0"/>
              <a:t>Epsilon accurate – DKW inequality: empirical CDF concentrates around true exponentially quickly: for all agents – union bounds</a:t>
            </a:r>
          </a:p>
          <a:p>
            <a:endParaRPr lang="en-US" dirty="0"/>
          </a:p>
          <a:p>
            <a:r>
              <a:rPr lang="en-US" dirty="0"/>
              <a:t>Mistakes –first epochs, all sampling phases, wp eps in rank (1-delta), all rank (delta)</a:t>
            </a:r>
          </a:p>
          <a:p>
            <a:r>
              <a:rPr lang="en-US" dirty="0"/>
              <a:t>Great – partial info, guarantees that are tight and very similar to full information case. </a:t>
            </a:r>
          </a:p>
          <a:p>
            <a:endParaRPr lang="en-US" dirty="0"/>
          </a:p>
          <a:p>
            <a:r>
              <a:rPr lang="en-US" dirty="0"/>
              <a:t>Welfare approx. – NEEDED – nothing can be even </a:t>
            </a:r>
            <a:r>
              <a:rPr lang="en-US" dirty="0" err="1"/>
              <a:t>oneswap</a:t>
            </a:r>
            <a:r>
              <a:rPr lang="en-US" dirty="0"/>
              <a:t> PO perfectly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59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5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5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iid</a:t>
            </a:r>
            <a:r>
              <a:rPr lang="en-US" dirty="0"/>
              <a:t> – need constant approx., no better than 0.81</a:t>
            </a:r>
          </a:p>
          <a:p>
            <a:endParaRPr lang="en-US" dirty="0"/>
          </a:p>
          <a:p>
            <a:r>
              <a:rPr lang="en-US" dirty="0"/>
              <a:t>Flexible analysis tools, variety of settings. Various levels of robustness checks in different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7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Dividing resources fairly between agents with different preferences</a:t>
            </a:r>
          </a:p>
          <a:p>
            <a:r>
              <a:rPr lang="en-US"/>
              <a:t>Classical example non-homogeneous cake</a:t>
            </a:r>
          </a:p>
          <a:p>
            <a:pPr marL="171450" indent="-171450">
              <a:buFontTx/>
              <a:buChar char="-"/>
            </a:pPr>
            <a:r>
              <a:rPr lang="en-US"/>
              <a:t>envy: satisfied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indivisible items, envy-free allocations need not exist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3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2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have any hope – start by showing that some forms of partial information is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71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Analogue: QM. Alternative – much coarser quantile info, compares to a </a:t>
            </a:r>
            <a:r>
              <a:rPr lang="en-US" err="1"/>
              <a:t>singke</a:t>
            </a:r>
            <a:r>
              <a:rPr lang="en-US"/>
              <a:t> threshold. </a:t>
            </a:r>
          </a:p>
          <a:p>
            <a:r>
              <a:rPr lang="en-US"/>
              <a:t>Use these as inspiration</a:t>
            </a:r>
          </a:p>
          <a:p>
            <a:r>
              <a:rPr lang="en-US"/>
              <a:t>strictly EF with  constant gap is useful, we’ll make some mistakes. </a:t>
            </a:r>
          </a:p>
          <a:p>
            <a:r>
              <a:rPr lang="en-US"/>
              <a:t>Lem1: Analysis similar to Dickerson et al with slightly different technical assumptions</a:t>
            </a:r>
          </a:p>
          <a:p>
            <a:r>
              <a:rPr lang="en-US"/>
              <a:t>IID – QM is welfare optimal</a:t>
            </a:r>
          </a:p>
          <a:p>
            <a:r>
              <a:rPr lang="en-US"/>
              <a:t>n/(n-1): big errors when no one is above the threshold. 1 – (1-1/n)^n, which shows where 1-1/e comes from. </a:t>
            </a:r>
          </a:p>
          <a:p>
            <a:r>
              <a:rPr lang="en-US"/>
              <a:t>- Roughly 1/e prob of exactly one agent having high value, so any agent receives ~1/e fraction of their highest value items. </a:t>
            </a:r>
          </a:p>
          <a:p>
            <a:r>
              <a:rPr lang="en-US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6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do a lot with quantiles, and we can estimate quantiles, so we’re good!</a:t>
            </a:r>
          </a:p>
          <a:p>
            <a:r>
              <a:rPr lang="en-US"/>
              <a:t>Hang on a bit… we cant expect exact efficiency. </a:t>
            </a:r>
          </a:p>
          <a:p>
            <a:r>
              <a:rPr lang="en-US"/>
              <a:t>QM is welfare opt – cant even get one-swap 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0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7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67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43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  <a:r>
              <a:rPr lang="en-US" err="1"/>
              <a:t>expl</a:t>
            </a:r>
            <a:r>
              <a:rPr lang="en-US"/>
              <a:t>/</a:t>
            </a:r>
            <a:r>
              <a:rPr lang="en-US" err="1"/>
              <a:t>expl</a:t>
            </a:r>
            <a:r>
              <a:rPr lang="en-US"/>
              <a:t>: build constant envy gap when ranking, careful not to eliminate while sampling</a:t>
            </a:r>
          </a:p>
          <a:p>
            <a:r>
              <a:rPr lang="en-US"/>
              <a:t>-increasing epoch lengths: handle  unknown distributions. Any fixed sampling phase, some distribution where this is not enough</a:t>
            </a:r>
          </a:p>
          <a:p>
            <a:endParaRPr lang="en-US"/>
          </a:p>
          <a:p>
            <a:r>
              <a:rPr lang="en-US"/>
              <a:t>Dvoretzky–Kiefer–Wolfowitz</a:t>
            </a:r>
          </a:p>
          <a:p>
            <a:r>
              <a:rPr lang="en-US"/>
              <a:t>Epsilon accurate – DKW inequality: empirical CDF concentrates around true exponentially quickly: for all agents – union bounds</a:t>
            </a:r>
          </a:p>
          <a:p>
            <a:endParaRPr lang="en-US"/>
          </a:p>
          <a:p>
            <a:r>
              <a:rPr lang="en-US"/>
              <a:t>Mistakes –first epochs, all sampling phases, wp eps in rank (1-delta), all rank (delta)</a:t>
            </a:r>
          </a:p>
          <a:p>
            <a:r>
              <a:rPr lang="en-US"/>
              <a:t>Great – partial info, guarantees that are tight and very similar to full information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1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Constant in T</a:t>
            </a:r>
          </a:p>
          <a:p>
            <a:pPr marL="171450" indent="-171450">
              <a:buFontTx/>
              <a:buChar char="-"/>
            </a:pPr>
            <a:r>
              <a:rPr lang="en-US"/>
              <a:t>~ sqrt(epoch length)</a:t>
            </a:r>
          </a:p>
          <a:p>
            <a:pPr marL="171450" indent="-171450">
              <a:buFontTx/>
              <a:buChar char="-"/>
            </a:pPr>
            <a:r>
              <a:rPr lang="en-US"/>
              <a:t>Pick phase lengths to control these terms –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55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Rank relative to many items – binary search, T-&gt; </a:t>
            </a:r>
            <a:r>
              <a:rPr lang="en-US" err="1"/>
              <a:t>infty</a:t>
            </a:r>
            <a:r>
              <a:rPr lang="en-US"/>
              <a:t>, annoying. </a:t>
            </a:r>
          </a:p>
          <a:p>
            <a:r>
              <a:rPr lang="en-US"/>
              <a:t>start by assuming you cant give a true value, then it is a little weird to as for a position in a ranking (quantile)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0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Has cost : Constant approx. is the best we can do</a:t>
            </a:r>
          </a:p>
          <a:p>
            <a:r>
              <a:rPr lang="en-US"/>
              <a:t>General n: quantiles are still unif01, set up the distribution so that there is a similar range of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73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9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93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7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7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7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1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2.png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3.png"/><Relationship Id="rId9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00.png"/><Relationship Id="rId9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6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63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4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86.png"/><Relationship Id="rId5" Type="http://schemas.openxmlformats.org/officeDocument/2006/relationships/image" Target="../media/image13.png"/><Relationship Id="rId10" Type="http://schemas.openxmlformats.org/officeDocument/2006/relationships/image" Target="../media/image85.svg"/><Relationship Id="rId4" Type="http://schemas.openxmlformats.org/officeDocument/2006/relationships/image" Target="../media/image14.png"/><Relationship Id="rId9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7.png"/><Relationship Id="rId3" Type="http://schemas.openxmlformats.org/officeDocument/2006/relationships/image" Target="../media/image14.png"/><Relationship Id="rId7" Type="http://schemas.openxmlformats.org/officeDocument/2006/relationships/image" Target="../media/image790.png"/><Relationship Id="rId12" Type="http://schemas.openxmlformats.org/officeDocument/2006/relationships/image" Target="../media/image8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image" Target="../media/image85.png"/><Relationship Id="rId5" Type="http://schemas.openxmlformats.org/officeDocument/2006/relationships/image" Target="../media/image17.png"/><Relationship Id="rId10" Type="http://schemas.openxmlformats.org/officeDocument/2006/relationships/image" Target="../media/image89.png"/><Relationship Id="rId4" Type="http://schemas.openxmlformats.org/officeDocument/2006/relationships/image" Target="../media/image13.png"/><Relationship Id="rId9" Type="http://schemas.openxmlformats.org/officeDocument/2006/relationships/image" Target="../media/image88.png"/><Relationship Id="rId14" Type="http://schemas.openxmlformats.org/officeDocument/2006/relationships/image" Target="../media/image8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10" Type="http://schemas.openxmlformats.org/officeDocument/2006/relationships/image" Target="../media/image97.png"/><Relationship Id="rId4" Type="http://schemas.openxmlformats.org/officeDocument/2006/relationships/image" Target="../media/image910.png"/><Relationship Id="rId9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Fair online allocations in {theory, food rescue}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r>
              <a:rPr lang="en-US" sz="3200"/>
              <a:t>Gerdus </a:t>
            </a:r>
            <a:r>
              <a:rPr lang="en-US" sz="3200" err="1"/>
              <a:t>Benadè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7853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102463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102463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73" r="-1996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275" y="2055181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9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891063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891063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73" r="-1996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275" y="2055181"/>
            <a:ext cx="919886" cy="7064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D01A73-1B81-B60B-57EC-D79B862B0EB5}"/>
              </a:ext>
            </a:extLst>
          </p:cNvPr>
          <p:cNvSpPr txBox="1"/>
          <p:nvPr/>
        </p:nvSpPr>
        <p:spPr>
          <a:xfrm>
            <a:off x="10473808" y="375686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Wingdings" panose="05000000000000000000" pitchFamily="2" charset="2"/>
              </a:rPr>
              <a:t>L</a:t>
            </a:r>
            <a:endParaRPr lang="en-US" sz="2800">
              <a:latin typeface="MS Shell Dlg 2" panose="020B0604030504040204" pitchFamily="34" charset="0"/>
            </a:endParaRPr>
          </a:p>
          <a:p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14483-468C-69F9-DC66-9EB9AE6D7C24}"/>
              </a:ext>
            </a:extLst>
          </p:cNvPr>
          <p:cNvSpPr txBox="1"/>
          <p:nvPr/>
        </p:nvSpPr>
        <p:spPr>
          <a:xfrm>
            <a:off x="10486887" y="4943375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Wingdings" panose="05000000000000000000" pitchFamily="2" charset="2"/>
              </a:rPr>
              <a:t>L</a:t>
            </a:r>
            <a:endParaRPr lang="en-US" sz="2800">
              <a:latin typeface="MS Shell Dlg 2" panose="020B0604030504040204" pitchFamily="34" charset="0"/>
            </a:endParaRPr>
          </a:p>
          <a:p>
            <a:endParaRPr lang="en-US" sz="2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6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077774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077774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73" r="-1996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275" y="2055181"/>
            <a:ext cx="919886" cy="7064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D01A73-1B81-B60B-57EC-D79B862B0EB5}"/>
              </a:ext>
            </a:extLst>
          </p:cNvPr>
          <p:cNvSpPr txBox="1"/>
          <p:nvPr/>
        </p:nvSpPr>
        <p:spPr>
          <a:xfrm>
            <a:off x="10473808" y="375686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Wingdings" panose="05000000000000000000" pitchFamily="2" charset="2"/>
              </a:rPr>
              <a:t>L</a:t>
            </a:r>
            <a:endParaRPr lang="en-US" sz="2800">
              <a:latin typeface="MS Shell Dlg 2" panose="020B0604030504040204" pitchFamily="34" charset="0"/>
            </a:endParaRPr>
          </a:p>
          <a:p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14483-468C-69F9-DC66-9EB9AE6D7C24}"/>
              </a:ext>
            </a:extLst>
          </p:cNvPr>
          <p:cNvSpPr txBox="1"/>
          <p:nvPr/>
        </p:nvSpPr>
        <p:spPr>
          <a:xfrm>
            <a:off x="10486887" y="4943375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Wingdings" panose="05000000000000000000" pitchFamily="2" charset="2"/>
              </a:rPr>
              <a:t>L</a:t>
            </a:r>
            <a:endParaRPr lang="en-US" sz="2800">
              <a:latin typeface="MS Shell Dlg 2" panose="020B0604030504040204" pitchFamily="34" charset="0"/>
            </a:endParaRPr>
          </a:p>
          <a:p>
            <a:endParaRPr lang="en-US" sz="2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0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2077774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73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73" r="-1996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275" y="2055181"/>
            <a:ext cx="919886" cy="70647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AA6594-CC61-89E4-756D-EF33417B25E2}"/>
              </a:ext>
            </a:extLst>
          </p:cNvPr>
          <p:cNvSpPr/>
          <p:nvPr/>
        </p:nvSpPr>
        <p:spPr>
          <a:xfrm>
            <a:off x="483190" y="2507696"/>
            <a:ext cx="710020" cy="676162"/>
          </a:xfrm>
          <a:prstGeom prst="round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9BC46D-0BA8-2AD4-DFB0-0BC91F065BF5}"/>
              </a:ext>
            </a:extLst>
          </p:cNvPr>
          <p:cNvSpPr/>
          <p:nvPr/>
        </p:nvSpPr>
        <p:spPr>
          <a:xfrm>
            <a:off x="489304" y="3685117"/>
            <a:ext cx="710020" cy="6761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E7FDB2-0A1F-9FBC-DB7C-12144EC3362B}"/>
              </a:ext>
            </a:extLst>
          </p:cNvPr>
          <p:cNvSpPr/>
          <p:nvPr/>
        </p:nvSpPr>
        <p:spPr>
          <a:xfrm>
            <a:off x="520538" y="4361279"/>
            <a:ext cx="710020" cy="6761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01A73-1B81-B60B-57EC-D79B862B0EB5}"/>
              </a:ext>
            </a:extLst>
          </p:cNvPr>
          <p:cNvSpPr txBox="1"/>
          <p:nvPr/>
        </p:nvSpPr>
        <p:spPr>
          <a:xfrm>
            <a:off x="10473808" y="375686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Wingdings" panose="05000000000000000000" pitchFamily="2" charset="2"/>
              </a:rPr>
              <a:t>L</a:t>
            </a:r>
            <a:endParaRPr lang="en-US" sz="2800">
              <a:latin typeface="MS Shell Dlg 2" panose="020B0604030504040204" pitchFamily="34" charset="0"/>
            </a:endParaRPr>
          </a:p>
          <a:p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14483-468C-69F9-DC66-9EB9AE6D7C24}"/>
              </a:ext>
            </a:extLst>
          </p:cNvPr>
          <p:cNvSpPr txBox="1"/>
          <p:nvPr/>
        </p:nvSpPr>
        <p:spPr>
          <a:xfrm>
            <a:off x="10486887" y="4943375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Wingdings" panose="05000000000000000000" pitchFamily="2" charset="2"/>
              </a:rPr>
              <a:t>L</a:t>
            </a:r>
            <a:endParaRPr lang="en-US" sz="2800">
              <a:latin typeface="MS Shell Dlg 2" panose="020B0604030504040204" pitchFamily="34" charset="0"/>
            </a:endParaRPr>
          </a:p>
          <a:p>
            <a:endParaRPr lang="en-US" sz="2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13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55E-F168-4B97-A747-2CDF8214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Items arrive online at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)∈{0,1}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Items are allocated immediately and irrevocably upon arrival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600" b="0" dirty="0"/>
                  <a:t>Can we get vanishing envy?</a:t>
                </a:r>
              </a:p>
              <a:p>
                <a:pPr marL="0" indent="0" algn="ctr">
                  <a:buNone/>
                </a:pPr>
                <a:endParaRPr lang="en-US" sz="3600" b="0" dirty="0"/>
              </a:p>
              <a:p>
                <a:pPr marL="0" indent="0" algn="ctr">
                  <a:buNone/>
                </a:pPr>
                <a:r>
                  <a:rPr lang="en-US" sz="3600" b="0" dirty="0"/>
                  <a:t>How about simultaneous fairness and efficiency?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A2A9C53-6928-7F5F-E4FD-EC95E6154F6F}"/>
              </a:ext>
            </a:extLst>
          </p:cNvPr>
          <p:cNvGrpSpPr/>
          <p:nvPr/>
        </p:nvGrpSpPr>
        <p:grpSpPr>
          <a:xfrm>
            <a:off x="9055885" y="3707737"/>
            <a:ext cx="2558115" cy="790956"/>
            <a:chOff x="4763272" y="2894091"/>
            <a:chExt cx="3259490" cy="1028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/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𝐸𝑁𝑉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blipFill>
                  <a:blip r:embed="rId4"/>
                  <a:stretch>
                    <a:fillRect r="-3509" b="-17308"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E97B7C6E-BB8F-47D7-3DF3-922EB0DC655A}"/>
                </a:ext>
              </a:extLst>
            </p:cNvPr>
            <p:cNvSpPr/>
            <p:nvPr/>
          </p:nvSpPr>
          <p:spPr>
            <a:xfrm>
              <a:off x="4763272" y="2894091"/>
              <a:ext cx="3259490" cy="1028700"/>
            </a:xfrm>
            <a:prstGeom prst="bracketPair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0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988609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359897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51196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407344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274038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08025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56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428753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E072-4A70-4E50-8E37-0F7C87E3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08221-B237-46BF-AB01-4E1C7DFC2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8520581" y="2485461"/>
            <a:ext cx="1777364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iel Halpern">
            <a:extLst>
              <a:ext uri="{FF2B5EF4-FFF2-40B4-BE49-F238E27FC236}">
                <a16:creationId xmlns:a16="http://schemas.microsoft.com/office/drawing/2014/main" id="{F504660A-D869-4000-B861-23381BAD7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6367818" y="4351854"/>
            <a:ext cx="1699878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87CB2-24DC-4A13-ABB7-E3F750085CE8}"/>
              </a:ext>
            </a:extLst>
          </p:cNvPr>
          <p:cNvSpPr txBox="1"/>
          <p:nvPr/>
        </p:nvSpPr>
        <p:spPr>
          <a:xfrm>
            <a:off x="1543421" y="4222821"/>
            <a:ext cx="155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David Zeng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E91BF-5EC5-411A-86DD-B64080A52B11}"/>
              </a:ext>
            </a:extLst>
          </p:cNvPr>
          <p:cNvSpPr txBox="1"/>
          <p:nvPr/>
        </p:nvSpPr>
        <p:spPr>
          <a:xfrm>
            <a:off x="6184138" y="6083774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Daniel Halpern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8488D-B9AB-652E-B66F-5890C74DF4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6124267" y="926144"/>
            <a:ext cx="1729474" cy="173833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91B95-01C4-BEF9-1563-D096335E79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3740865" y="927117"/>
            <a:ext cx="1754923" cy="173736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70E11-54A7-1B70-D86B-BB73A5893103}"/>
              </a:ext>
            </a:extLst>
          </p:cNvPr>
          <p:cNvSpPr txBox="1"/>
          <p:nvPr/>
        </p:nvSpPr>
        <p:spPr>
          <a:xfrm>
            <a:off x="8564650" y="4171642"/>
            <a:ext cx="1733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Alex </a:t>
            </a:r>
            <a:r>
              <a:rPr lang="en-US" sz="2400" err="1"/>
              <a:t>Psomas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D165D-808B-5112-E42E-DD3CD7C66615}"/>
              </a:ext>
            </a:extLst>
          </p:cNvPr>
          <p:cNvSpPr txBox="1"/>
          <p:nvPr/>
        </p:nvSpPr>
        <p:spPr>
          <a:xfrm>
            <a:off x="3518120" y="2556046"/>
            <a:ext cx="220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Aleks</a:t>
            </a:r>
            <a:r>
              <a:rPr lang="en-US" sz="2400"/>
              <a:t> </a:t>
            </a:r>
            <a:r>
              <a:rPr lang="en-US" sz="2400" err="1"/>
              <a:t>Kazachkov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2CE40-0E68-FEF4-B586-B43930C3B61B}"/>
              </a:ext>
            </a:extLst>
          </p:cNvPr>
          <p:cNvSpPr txBox="1"/>
          <p:nvPr/>
        </p:nvSpPr>
        <p:spPr>
          <a:xfrm>
            <a:off x="5984306" y="2556046"/>
            <a:ext cx="20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Ariel </a:t>
            </a:r>
            <a:r>
              <a:rPr lang="en-US" sz="2400" err="1"/>
              <a:t>Procaccia</a:t>
            </a:r>
            <a:endParaRPr lang="en-US" sz="24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C14053-8540-F34E-429A-4DFC36960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1543421" y="2485461"/>
            <a:ext cx="1743845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lor portrait of Aydin Alptekinoglu">
            <a:extLst>
              <a:ext uri="{FF2B5EF4-FFF2-40B4-BE49-F238E27FC236}">
                <a16:creationId xmlns:a16="http://schemas.microsoft.com/office/drawing/2014/main" id="{75D0A482-B0D3-FC2D-19EF-8ADC196A1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3757188" y="4346414"/>
            <a:ext cx="1738600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3941F-5D64-FA24-E11F-263E5C314EC4}"/>
              </a:ext>
            </a:extLst>
          </p:cNvPr>
          <p:cNvSpPr txBox="1"/>
          <p:nvPr/>
        </p:nvSpPr>
        <p:spPr>
          <a:xfrm>
            <a:off x="3442292" y="608377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Aydin Alptekinoglu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EEB0FE63-AE37-7DB9-9207-914C7E613489}"/>
              </a:ext>
            </a:extLst>
          </p:cNvPr>
          <p:cNvSpPr/>
          <p:nvPr/>
        </p:nvSpPr>
        <p:spPr>
          <a:xfrm>
            <a:off x="9339851" y="337615"/>
            <a:ext cx="2083929" cy="1737360"/>
          </a:xfrm>
          <a:prstGeom prst="bracketPair">
            <a:avLst/>
          </a:prstGeom>
          <a:ln w="28575">
            <a:solidFill>
              <a:srgbClr val="60C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Theory</a:t>
            </a:r>
          </a:p>
          <a:p>
            <a:r>
              <a:rPr lang="en-US" dirty="0"/>
              <a:t>- BKPP EC’18</a:t>
            </a:r>
          </a:p>
          <a:p>
            <a:r>
              <a:rPr lang="en-US" dirty="0"/>
              <a:t>- BKPPZ OR 2023</a:t>
            </a:r>
          </a:p>
          <a:p>
            <a:r>
              <a:rPr lang="en-US" dirty="0"/>
              <a:t>- BHP NeurIPS’22</a:t>
            </a:r>
          </a:p>
          <a:p>
            <a:r>
              <a:rPr lang="en-US" b="1" dirty="0"/>
              <a:t>Practice</a:t>
            </a:r>
          </a:p>
          <a:p>
            <a:r>
              <a:rPr lang="en-US" dirty="0"/>
              <a:t>- AB in progress </a:t>
            </a:r>
          </a:p>
        </p:txBody>
      </p:sp>
    </p:spTree>
    <p:extLst>
      <p:ext uri="{BB962C8B-B14F-4D97-AF65-F5344CB8AC3E}">
        <p14:creationId xmlns:p14="http://schemas.microsoft.com/office/powerpoint/2010/main" val="350888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205600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134255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/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76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allocation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979"/>
            <a:ext cx="10515600" cy="1698531"/>
          </a:xfrm>
        </p:spPr>
        <p:txBody>
          <a:bodyPr>
            <a:normAutofit/>
          </a:bodyPr>
          <a:lstStyle/>
          <a:p>
            <a:r>
              <a:rPr lang="en-US" dirty="0"/>
              <a:t>Item values chosen by adaptive adversary</a:t>
            </a:r>
          </a:p>
          <a:p>
            <a:r>
              <a:rPr lang="en-US" dirty="0"/>
              <a:t>Allocate every item uniformly at random. </a:t>
            </a:r>
          </a:p>
          <a:p>
            <a:r>
              <a:rPr lang="en-US" dirty="0"/>
              <a:t>Pretend that every agent values every item at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2741" y="3035650"/>
                <a:ext cx="9631680" cy="23843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unit-valued items uniformly at random yields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Proof. Concentration inequality to bound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+ union bound over the pairwise envies. (Note: we have independence.)</a:t>
                </a:r>
                <a:endParaRPr lang="en-US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3035650"/>
                <a:ext cx="9631680" cy="2384307"/>
              </a:xfrm>
              <a:prstGeom prst="rect">
                <a:avLst/>
              </a:prstGeom>
              <a:blipFill>
                <a:blip r:embed="rId3"/>
                <a:stretch>
                  <a:fillRect l="-1013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uble Bracket 8"/>
          <p:cNvSpPr/>
          <p:nvPr/>
        </p:nvSpPr>
        <p:spPr>
          <a:xfrm>
            <a:off x="1080452" y="2359094"/>
            <a:ext cx="7010604" cy="471055"/>
          </a:xfrm>
          <a:prstGeom prst="bracketPair">
            <a:avLst/>
          </a:prstGeom>
          <a:solidFill>
            <a:srgbClr val="C00000">
              <a:alpha val="16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ket 9"/>
          <p:cNvSpPr/>
          <p:nvPr/>
        </p:nvSpPr>
        <p:spPr>
          <a:xfrm>
            <a:off x="5977659" y="4801510"/>
            <a:ext cx="3807692" cy="235525"/>
          </a:xfrm>
          <a:prstGeom prst="bracketPair">
            <a:avLst/>
          </a:prstGeom>
          <a:solidFill>
            <a:srgbClr val="C00000">
              <a:alpha val="17000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0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B0D7A3F-CA45-0BE3-0CA0-83E8A5EB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CDA90BD-407C-05D7-895B-DA4C9F27B192}"/>
              </a:ext>
            </a:extLst>
          </p:cNvPr>
          <p:cNvSpPr txBox="1">
            <a:spLocks/>
          </p:cNvSpPr>
          <p:nvPr/>
        </p:nvSpPr>
        <p:spPr>
          <a:xfrm>
            <a:off x="838200" y="1359979"/>
            <a:ext cx="10515600" cy="169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Item values chosen by adaptive adversary</a:t>
            </a:r>
          </a:p>
          <a:p>
            <a:r>
              <a:rPr lang="en-US" dirty="0"/>
              <a:t>Allocate every item uniformly at random. </a:t>
            </a:r>
          </a:p>
          <a:p>
            <a:r>
              <a:rPr lang="en-US" strike="sngStrike" dirty="0"/>
              <a:t>Pretend that every agent values every item at 1.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2741" y="4118037"/>
                <a:ext cx="9631680" cy="126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 </a:t>
                </a:r>
                <a:r>
                  <a:rPr lang="en-US" sz="2400" dirty="0"/>
                  <a:t>and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-PO ex ante.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4118037"/>
                <a:ext cx="9631680" cy="1265924"/>
              </a:xfrm>
              <a:prstGeom prst="rect">
                <a:avLst/>
              </a:prstGeom>
              <a:blipFill>
                <a:blip r:embed="rId3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52741" y="3013504"/>
                <a:ext cx="9631680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Against random allocation, the adaptive adversary strategy which maximizes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sets every items valuation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3013504"/>
                <a:ext cx="9631680" cy="830997"/>
              </a:xfrm>
              <a:prstGeom prst="rect">
                <a:avLst/>
              </a:prstGeom>
              <a:blipFill>
                <a:blip r:embed="rId4"/>
                <a:stretch>
                  <a:fillRect l="-101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Double Bracket 3"/>
              <p:cNvSpPr/>
              <p:nvPr/>
            </p:nvSpPr>
            <p:spPr>
              <a:xfrm>
                <a:off x="8288369" y="2271235"/>
                <a:ext cx="3065431" cy="455708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First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Double Bracke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369" y="2271235"/>
                <a:ext cx="3065431" cy="455708"/>
              </a:xfrm>
              <a:prstGeom prst="bracketPair">
                <a:avLst/>
              </a:prstGeom>
              <a:blipFill>
                <a:blip r:embed="rId5"/>
                <a:stretch>
                  <a:fillRect t="-7500" b="-25000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C3EBA8-CB22-7507-FE2B-C599B8FC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2741" y="4118037"/>
                <a:ext cx="9631680" cy="126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 </a:t>
                </a:r>
                <a:r>
                  <a:rPr lang="en-US" sz="2400" dirty="0"/>
                  <a:t>and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-PO ex ante.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4118037"/>
                <a:ext cx="9631680" cy="1265924"/>
              </a:xfrm>
              <a:prstGeom prst="rect">
                <a:avLst/>
              </a:prstGeom>
              <a:blipFill>
                <a:blip r:embed="rId3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52741" y="3013504"/>
                <a:ext cx="9631680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Against random allocation, the adaptive adversary strategy which maximizes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sets every items valuation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3013504"/>
                <a:ext cx="9631680" cy="830997"/>
              </a:xfrm>
              <a:prstGeom prst="rect">
                <a:avLst/>
              </a:prstGeom>
              <a:blipFill>
                <a:blip r:embed="rId4"/>
                <a:stretch>
                  <a:fillRect l="-101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ouble Bracket 6"/>
              <p:cNvSpPr/>
              <p:nvPr/>
            </p:nvSpPr>
            <p:spPr>
              <a:xfrm>
                <a:off x="7652608" y="153957"/>
                <a:ext cx="4110767" cy="2004002"/>
              </a:xfrm>
              <a:prstGeom prst="bracketPair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/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deterministic algorithm </a:t>
                </a:r>
              </a:p>
            </p:txBody>
          </p:sp>
        </mc:Choice>
        <mc:Fallback xmlns="">
          <p:sp>
            <p:nvSpPr>
              <p:cNvPr id="7" name="Double Bracke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08" y="153957"/>
                <a:ext cx="4110767" cy="2004002"/>
              </a:xfrm>
              <a:prstGeom prst="bracketPair">
                <a:avLst/>
              </a:prstGeom>
              <a:blipFill>
                <a:blip r:embed="rId5"/>
                <a:stretch>
                  <a:fillRect r="-1175"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lipart - &lt;strong&gt;Light&lt;/strong&gt; &lt;strong&gt;Bulb&lt;/strong&gt; Lit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44" y="153412"/>
            <a:ext cx="502147" cy="5493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34C534-BAE1-488A-B465-718857DE381D}"/>
              </a:ext>
            </a:extLst>
          </p:cNvPr>
          <p:cNvGrpSpPr/>
          <p:nvPr/>
        </p:nvGrpSpPr>
        <p:grpSpPr>
          <a:xfrm>
            <a:off x="8010096" y="563786"/>
            <a:ext cx="3129623" cy="1650812"/>
            <a:chOff x="9004984" y="1833544"/>
            <a:chExt cx="3399803" cy="2315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AD8A695-802D-6BB1-CF66-5E5F61A09C5B}"/>
                    </a:ext>
                  </a:extLst>
                </p:cNvPr>
                <p:cNvSpPr txBox="1"/>
                <p:nvPr/>
              </p:nvSpPr>
              <p:spPr>
                <a:xfrm>
                  <a:off x="9199938" y="1833544"/>
                  <a:ext cx="2574362" cy="351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𝐸𝑁𝑉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AD8A695-802D-6BB1-CF66-5E5F61A09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938" y="1833544"/>
                  <a:ext cx="2574362" cy="351694"/>
                </a:xfrm>
                <a:prstGeom prst="rect">
                  <a:avLst/>
                </a:prstGeom>
                <a:blipFill>
                  <a:blip r:embed="rId7"/>
                  <a:stretch>
                    <a:fillRect l="-514" t="-152381" r="-35476" b="-3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730A90-4B7F-6AF8-EF70-F0F56759C612}"/>
                </a:ext>
              </a:extLst>
            </p:cNvPr>
            <p:cNvCxnSpPr/>
            <p:nvPr/>
          </p:nvCxnSpPr>
          <p:spPr>
            <a:xfrm flipV="1">
              <a:off x="9663552" y="2368027"/>
              <a:ext cx="0" cy="15166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C7B00F-3A40-C9E3-5E9C-2C21E9DB7849}"/>
                </a:ext>
              </a:extLst>
            </p:cNvPr>
            <p:cNvCxnSpPr/>
            <p:nvPr/>
          </p:nvCxnSpPr>
          <p:spPr>
            <a:xfrm>
              <a:off x="9653868" y="3884721"/>
              <a:ext cx="19773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20930B-4631-8C21-7C97-5281695DBF97}"/>
                    </a:ext>
                  </a:extLst>
                </p:cNvPr>
                <p:cNvSpPr txBox="1"/>
                <p:nvPr/>
              </p:nvSpPr>
              <p:spPr>
                <a:xfrm>
                  <a:off x="11629068" y="3599205"/>
                  <a:ext cx="775719" cy="549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720930B-4631-8C21-7C97-5281695DB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9068" y="3599205"/>
                  <a:ext cx="775719" cy="549539"/>
                </a:xfrm>
                <a:prstGeom prst="rect">
                  <a:avLst/>
                </a:prstGeom>
                <a:blipFill>
                  <a:blip r:embed="rId8"/>
                  <a:stretch>
                    <a:fillRect r="-15385" b="-1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850637-7F22-BE31-EE51-FD462329FB4C}"/>
                    </a:ext>
                  </a:extLst>
                </p:cNvPr>
                <p:cNvSpPr txBox="1"/>
                <p:nvPr/>
              </p:nvSpPr>
              <p:spPr>
                <a:xfrm>
                  <a:off x="9004984" y="2842940"/>
                  <a:ext cx="536194" cy="4748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850637-7F22-BE31-EE51-FD462329F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984" y="2842940"/>
                  <a:ext cx="536194" cy="474809"/>
                </a:xfrm>
                <a:prstGeom prst="rect">
                  <a:avLst/>
                </a:prstGeom>
                <a:blipFill>
                  <a:blip r:embed="rId9"/>
                  <a:stretch>
                    <a:fillRect l="-1235" r="-17284"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C6632E03-B8F9-9E60-B4B7-49E9CAD9956B}"/>
              </a:ext>
            </a:extLst>
          </p:cNvPr>
          <p:cNvSpPr/>
          <p:nvPr/>
        </p:nvSpPr>
        <p:spPr>
          <a:xfrm>
            <a:off x="7395093" y="-225424"/>
            <a:ext cx="2369779" cy="2099826"/>
          </a:xfrm>
          <a:prstGeom prst="arc">
            <a:avLst>
              <a:gd name="adj1" fmla="val 684085"/>
              <a:gd name="adj2" fmla="val 5322526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C40003-5060-BBCC-81F8-84FEE0E528F9}"/>
              </a:ext>
            </a:extLst>
          </p:cNvPr>
          <p:cNvSpPr txBox="1">
            <a:spLocks/>
          </p:cNvSpPr>
          <p:nvPr/>
        </p:nvSpPr>
        <p:spPr>
          <a:xfrm>
            <a:off x="838200" y="1359979"/>
            <a:ext cx="10515600" cy="169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Item values chosen by adaptive adversary</a:t>
            </a:r>
          </a:p>
          <a:p>
            <a:r>
              <a:rPr lang="en-US" dirty="0"/>
              <a:t>Allocate every item uniformly at random. </a:t>
            </a:r>
          </a:p>
          <a:p>
            <a:r>
              <a:rPr lang="en-US" strike="sngStrike" dirty="0"/>
              <a:t>Pretend that every agent values every item at 1.</a:t>
            </a:r>
          </a:p>
        </p:txBody>
      </p:sp>
    </p:spTree>
    <p:extLst>
      <p:ext uri="{BB962C8B-B14F-4D97-AF65-F5344CB8AC3E}">
        <p14:creationId xmlns:p14="http://schemas.microsoft.com/office/powerpoint/2010/main" val="393534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C3EBA8-CB22-7507-FE2B-C599B8FC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52741" y="4118037"/>
                <a:ext cx="9631680" cy="126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 </a:t>
                </a:r>
                <a:r>
                  <a:rPr lang="en-US" sz="2400" dirty="0"/>
                  <a:t>and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-PO ex ante.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4118037"/>
                <a:ext cx="9631680" cy="1265924"/>
              </a:xfrm>
              <a:prstGeom prst="rect">
                <a:avLst/>
              </a:prstGeom>
              <a:blipFill>
                <a:blip r:embed="rId2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52741" y="3013504"/>
                <a:ext cx="9631680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Against random allocation, the adaptive adversary strategy which maximizes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sets every items valuation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3013504"/>
                <a:ext cx="9631680" cy="830997"/>
              </a:xfrm>
              <a:prstGeom prst="rect">
                <a:avLst/>
              </a:prstGeom>
              <a:blipFill>
                <a:blip r:embed="rId3"/>
                <a:stretch>
                  <a:fillRect l="-101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C40003-5060-BBCC-81F8-84FEE0E528F9}"/>
              </a:ext>
            </a:extLst>
          </p:cNvPr>
          <p:cNvSpPr txBox="1">
            <a:spLocks/>
          </p:cNvSpPr>
          <p:nvPr/>
        </p:nvSpPr>
        <p:spPr>
          <a:xfrm>
            <a:off x="838200" y="1359979"/>
            <a:ext cx="10515600" cy="169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Item values chosen by adaptive adversary</a:t>
            </a:r>
          </a:p>
          <a:p>
            <a:r>
              <a:rPr lang="en-US" dirty="0"/>
              <a:t>Allocate every item uniformly at random. </a:t>
            </a:r>
          </a:p>
          <a:p>
            <a:r>
              <a:rPr lang="en-US" strike="sngStrike" dirty="0"/>
              <a:t>Pretend that every agent values every item at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F356C8-590F-15D2-D73C-6FC51800CB88}"/>
                  </a:ext>
                </a:extLst>
              </p:cNvPr>
              <p:cNvSpPr txBox="1"/>
              <p:nvPr/>
            </p:nvSpPr>
            <p:spPr>
              <a:xfrm>
                <a:off x="1052741" y="5590674"/>
                <a:ext cx="9631680" cy="5395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 algorithms have envy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F356C8-590F-15D2-D73C-6FC51800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1" y="5590674"/>
                <a:ext cx="9631680" cy="539571"/>
              </a:xfrm>
              <a:prstGeom prst="rect">
                <a:avLst/>
              </a:prstGeom>
              <a:blipFill>
                <a:blip r:embed="rId4"/>
                <a:stretch>
                  <a:fillRect l="-1013" b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565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9FA7-311F-BC31-214A-CD3B7FA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(really)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4E70-80ED-BC8F-15C5-0A55A79A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Uniform random allocation is as good as it gets, in a sense</a:t>
            </a:r>
          </a:p>
          <a:p>
            <a:r>
              <a:rPr lang="en-US" dirty="0"/>
              <a:t>Only care about efficiency: give to agent with highest value</a:t>
            </a:r>
          </a:p>
          <a:p>
            <a:r>
              <a:rPr lang="en-US" dirty="0"/>
              <a:t>Extensions: delay allocations, reallocate [HPPZ’19],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/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/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-PO ex ante</a:t>
                </a:r>
                <a:r>
                  <a:rPr lang="en-US" sz="2400" b="0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blipFill>
                <a:blip r:embed="rId3"/>
                <a:stretch>
                  <a:fillRect l="-1013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/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blipFill>
                <a:blip r:embed="rId4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/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 algorithms have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blipFill>
                <a:blip r:embed="rId5"/>
                <a:stretch>
                  <a:fillRect l="-1013" b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3E47-43E2-9A77-CBB4-E59B1F3E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Independent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			       [PZ19, BKPPZ22]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Core idea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B1DB5D-F95D-62A1-C1F7-DCBC356F6117}"/>
              </a:ext>
            </a:extLst>
          </p:cNvPr>
          <p:cNvSpPr txBox="1"/>
          <p:nvPr/>
        </p:nvSpPr>
        <p:spPr>
          <a:xfrm>
            <a:off x="1029824" y="4137813"/>
            <a:ext cx="10132351" cy="492443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Theorem. There is no fairness-efficiency tradeoff for </a:t>
            </a:r>
            <a:r>
              <a:rPr lang="en-US" sz="2600" dirty="0" err="1"/>
              <a:t>iid</a:t>
            </a:r>
            <a:r>
              <a:rPr lang="en-US" sz="2600" dirty="0"/>
              <a:t> values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/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blipFill>
                <a:blip r:embed="rId4"/>
                <a:stretch>
                  <a:fillRect l="-90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2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755F-CD2B-7B10-192B-E8300B93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Correlated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err="1"/>
                  <a:t>Alg</a:t>
                </a:r>
                <a:r>
                  <a:rPr lang="en-US" dirty="0"/>
                  <a:t> 1: </a:t>
                </a:r>
              </a:p>
              <a:p>
                <a:pPr marL="0" indent="0">
                  <a:buNone/>
                </a:pPr>
                <a:r>
                  <a:rPr lang="en-US" dirty="0"/>
                  <a:t>1. Find an EF + PO fractional allocation to the offline instance (MNW)</a:t>
                </a:r>
              </a:p>
              <a:p>
                <a:pPr marL="0" indent="0">
                  <a:buNone/>
                </a:pPr>
                <a:r>
                  <a:rPr lang="en-US" dirty="0"/>
                  <a:t>2. Use the fractional solution to guide the online allocations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No fairness-efficiency tradeoff in Bayesian settings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1136BE-A44A-3BA2-CB2F-6A1ED179131A}"/>
              </a:ext>
            </a:extLst>
          </p:cNvPr>
          <p:cNvSpPr txBox="1"/>
          <p:nvPr/>
        </p:nvSpPr>
        <p:spPr>
          <a:xfrm>
            <a:off x="838199" y="3491311"/>
            <a:ext cx="9974343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Lemma. Rounding a PO fractional allocation gives an ex post PO allocation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/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ex post PO.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blipFill>
                <a:blip r:embed="rId4"/>
                <a:stretch>
                  <a:fillRect l="-978"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/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1’ is ex post PO and,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EF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blipFill>
                <a:blip r:embed="rId5"/>
                <a:stretch>
                  <a:fillRect l="-9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6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3A02-F0AF-D446-2672-7B26BE46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the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lot of </a:t>
                </a:r>
                <a:r>
                  <a:rPr lang="en-US" dirty="0" err="1"/>
                  <a:t>behavioural</a:t>
                </a:r>
                <a:r>
                  <a:rPr lang="en-US" dirty="0"/>
                  <a:t> work says people find it hard to report exact values (and are often inaccurate)</a:t>
                </a:r>
              </a:p>
              <a:p>
                <a:r>
                  <a:rPr lang="en-US" dirty="0"/>
                  <a:t>Computational social choice: </a:t>
                </a:r>
                <a:r>
                  <a:rPr lang="en-US" i="1" dirty="0"/>
                  <a:t>Distortion </a:t>
                </a:r>
                <a:r>
                  <a:rPr lang="en-US" dirty="0"/>
                  <a:t>measures loss from having access only to minimally expressive versions of utilities </a:t>
                </a:r>
                <a:r>
                  <a:rPr lang="en-US" sz="1600" dirty="0"/>
                  <a:t>(Procaccia&amp; Rosenschein’06</a:t>
                </a:r>
                <a:r>
                  <a:rPr lang="en-US" sz="1800" dirty="0"/>
                  <a:t>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/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Practice: 412 Food rescue don’t elicit values (Shi+21), MEANS don’t, etc.</a:t>
                </a:r>
              </a:p>
              <a:p>
                <a:r>
                  <a:rPr lang="en-US" dirty="0"/>
                  <a:t>Notable exception: Feeding America – market system (Predergast’22)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977187" y="1515015"/>
            <a:ext cx="183953" cy="11246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649748" y="2639678"/>
            <a:ext cx="1215865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838949" y="2639678"/>
            <a:ext cx="2276476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838949" y="3257713"/>
            <a:ext cx="1419225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084875" y="713462"/>
                <a:ext cx="3528017" cy="732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Target: Envy-free </a:t>
                </a:r>
                <a:r>
                  <a:rPr lang="en-US" sz="2000" dirty="0" err="1"/>
                  <a:t>whp</a:t>
                </a:r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nv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75" y="713462"/>
                <a:ext cx="3528017" cy="732573"/>
              </a:xfrm>
              <a:prstGeom prst="rect">
                <a:avLst/>
              </a:prstGeom>
              <a:blipFill>
                <a:blip r:embed="rId3"/>
                <a:stretch>
                  <a:fillRect l="-1382" t="-41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4612892" y="1079749"/>
            <a:ext cx="644789" cy="1559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Target: PO or welfare maximizing </a:t>
                </a:r>
                <a:r>
                  <a:rPr lang="en-US" sz="2000" err="1"/>
                  <a:t>whp</a:t>
                </a:r>
                <a:r>
                  <a:rPr lang="en-US" sz="200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blipFill>
                <a:blip r:embed="rId4"/>
                <a:stretch>
                  <a:fillRect l="-1689" t="-4274" r="-253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/>
              <p:nvPr/>
            </p:nvSpPr>
            <p:spPr>
              <a:xfrm>
                <a:off x="8462546" y="4635203"/>
                <a:ext cx="351725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Adversarial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2000"/>
                  <a:t> drawn </a:t>
                </a:r>
                <a:r>
                  <a:rPr lang="en-US" sz="2000" err="1">
                    <a:solidFill>
                      <a:schemeClr val="accent2">
                        <a:lumMod val="75000"/>
                      </a:schemeClr>
                    </a:solidFill>
                  </a:rPr>
                  <a:t>iid</a:t>
                </a:r>
                <a:r>
                  <a:rPr lang="en-US" sz="2000"/>
                  <a:t> on arrival from unknown continuous, bounded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Partial information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546" y="4635203"/>
                <a:ext cx="3517251" cy="1631216"/>
              </a:xfrm>
              <a:prstGeom prst="rect">
                <a:avLst/>
              </a:prstGeom>
              <a:blipFill>
                <a:blip r:embed="rId5"/>
                <a:stretch>
                  <a:fillRect l="-1560" t="-1866" r="-1560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1904D-346D-4C78-B6B0-68330FB868D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548562" y="3821593"/>
            <a:ext cx="913984" cy="105716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457F5D0-A49A-988F-22FF-EA74A7222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819" y="1431004"/>
            <a:ext cx="388152" cy="576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88F55-B1CB-6FA0-BA09-C028D9BD0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687" y="1411548"/>
            <a:ext cx="330969" cy="602287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0F02C7F-7A74-F73F-BBB9-B541412FCDE6}"/>
              </a:ext>
            </a:extLst>
          </p:cNvPr>
          <p:cNvSpPr/>
          <p:nvPr/>
        </p:nvSpPr>
        <p:spPr>
          <a:xfrm>
            <a:off x="2576307" y="1576587"/>
            <a:ext cx="330969" cy="330969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11" grpId="0"/>
      <p:bldP spid="19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74398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80431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80431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3246691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319746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59553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59553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3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0000" r="-300365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300365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712" y="2274857"/>
            <a:ext cx="914971" cy="82783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5A3F408-FE2D-FCB6-738E-01D241ADD50F}"/>
              </a:ext>
            </a:extLst>
          </p:cNvPr>
          <p:cNvSpPr/>
          <p:nvPr/>
        </p:nvSpPr>
        <p:spPr>
          <a:xfrm>
            <a:off x="4559304" y="393638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E4905-C1B4-5C76-7BF3-43413AA08F37}"/>
              </a:ext>
            </a:extLst>
          </p:cNvPr>
          <p:cNvSpPr txBox="1"/>
          <p:nvPr/>
        </p:nvSpPr>
        <p:spPr>
          <a:xfrm>
            <a:off x="4754092" y="387627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AA328566-5F5D-7EC1-582E-8F8DE9663641}"/>
              </a:ext>
            </a:extLst>
          </p:cNvPr>
          <p:cNvSpPr/>
          <p:nvPr/>
        </p:nvSpPr>
        <p:spPr>
          <a:xfrm>
            <a:off x="4559304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18CDA-66B6-97BB-D607-C2D62F7A13E1}"/>
              </a:ext>
            </a:extLst>
          </p:cNvPr>
          <p:cNvSpPr txBox="1"/>
          <p:nvPr/>
        </p:nvSpPr>
        <p:spPr>
          <a:xfrm>
            <a:off x="4754092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20142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3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0000" r="-300365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300365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712" y="2274857"/>
            <a:ext cx="914971" cy="82783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5A3F408-FE2D-FCB6-738E-01D241ADD50F}"/>
              </a:ext>
            </a:extLst>
          </p:cNvPr>
          <p:cNvSpPr/>
          <p:nvPr/>
        </p:nvSpPr>
        <p:spPr>
          <a:xfrm>
            <a:off x="4559304" y="393638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E4905-C1B4-5C76-7BF3-43413AA08F37}"/>
              </a:ext>
            </a:extLst>
          </p:cNvPr>
          <p:cNvSpPr txBox="1"/>
          <p:nvPr/>
        </p:nvSpPr>
        <p:spPr>
          <a:xfrm>
            <a:off x="4754092" y="387627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AA328566-5F5D-7EC1-582E-8F8DE9663641}"/>
              </a:ext>
            </a:extLst>
          </p:cNvPr>
          <p:cNvSpPr/>
          <p:nvPr/>
        </p:nvSpPr>
        <p:spPr>
          <a:xfrm>
            <a:off x="4559304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18CDA-66B6-97BB-D607-C2D62F7A13E1}"/>
              </a:ext>
            </a:extLst>
          </p:cNvPr>
          <p:cNvSpPr txBox="1"/>
          <p:nvPr/>
        </p:nvSpPr>
        <p:spPr>
          <a:xfrm>
            <a:off x="4754092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284180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7953220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7953220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3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273" r="-19927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0000" r="-300365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300365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712" y="2274857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459" y="2396217"/>
            <a:ext cx="919886" cy="70647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5A3F408-FE2D-FCB6-738E-01D241ADD50F}"/>
              </a:ext>
            </a:extLst>
          </p:cNvPr>
          <p:cNvSpPr/>
          <p:nvPr/>
        </p:nvSpPr>
        <p:spPr>
          <a:xfrm>
            <a:off x="4559304" y="393638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E4905-C1B4-5C76-7BF3-43413AA08F37}"/>
              </a:ext>
            </a:extLst>
          </p:cNvPr>
          <p:cNvSpPr txBox="1"/>
          <p:nvPr/>
        </p:nvSpPr>
        <p:spPr>
          <a:xfrm>
            <a:off x="4754092" y="387627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AA328566-5F5D-7EC1-582E-8F8DE9663641}"/>
              </a:ext>
            </a:extLst>
          </p:cNvPr>
          <p:cNvSpPr/>
          <p:nvPr/>
        </p:nvSpPr>
        <p:spPr>
          <a:xfrm>
            <a:off x="4559304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18CDA-66B6-97BB-D607-C2D62F7A13E1}"/>
              </a:ext>
            </a:extLst>
          </p:cNvPr>
          <p:cNvSpPr txBox="1"/>
          <p:nvPr/>
        </p:nvSpPr>
        <p:spPr>
          <a:xfrm>
            <a:off x="4754092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E650F21E-22C1-CBC2-35D0-A5C9006E0260}"/>
              </a:ext>
            </a:extLst>
          </p:cNvPr>
          <p:cNvSpPr/>
          <p:nvPr/>
        </p:nvSpPr>
        <p:spPr>
          <a:xfrm>
            <a:off x="6369252" y="391824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D1FA9-D885-EA25-1DD1-7E19C0CFC333}"/>
              </a:ext>
            </a:extLst>
          </p:cNvPr>
          <p:cNvSpPr txBox="1"/>
          <p:nvPr/>
        </p:nvSpPr>
        <p:spPr>
          <a:xfrm>
            <a:off x="6564040" y="385813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81CC5D11-C1EB-2FFF-7A35-07464F3A9103}"/>
              </a:ext>
            </a:extLst>
          </p:cNvPr>
          <p:cNvSpPr/>
          <p:nvPr/>
        </p:nvSpPr>
        <p:spPr>
          <a:xfrm>
            <a:off x="6394896" y="5089835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F6C45-BD1D-87EE-4201-319B0405A109}"/>
              </a:ext>
            </a:extLst>
          </p:cNvPr>
          <p:cNvSpPr txBox="1"/>
          <p:nvPr/>
        </p:nvSpPr>
        <p:spPr>
          <a:xfrm>
            <a:off x="6589684" y="5029724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3898500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300365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273" r="-19927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0000" r="-300365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300365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712" y="2274857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459" y="2396217"/>
            <a:ext cx="919886" cy="70647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5A3F408-FE2D-FCB6-738E-01D241ADD50F}"/>
              </a:ext>
            </a:extLst>
          </p:cNvPr>
          <p:cNvSpPr/>
          <p:nvPr/>
        </p:nvSpPr>
        <p:spPr>
          <a:xfrm>
            <a:off x="4559304" y="393638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E4905-C1B4-5C76-7BF3-43413AA08F37}"/>
              </a:ext>
            </a:extLst>
          </p:cNvPr>
          <p:cNvSpPr txBox="1"/>
          <p:nvPr/>
        </p:nvSpPr>
        <p:spPr>
          <a:xfrm>
            <a:off x="4754092" y="387627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AA328566-5F5D-7EC1-582E-8F8DE9663641}"/>
              </a:ext>
            </a:extLst>
          </p:cNvPr>
          <p:cNvSpPr/>
          <p:nvPr/>
        </p:nvSpPr>
        <p:spPr>
          <a:xfrm>
            <a:off x="4559304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18CDA-66B6-97BB-D607-C2D62F7A13E1}"/>
              </a:ext>
            </a:extLst>
          </p:cNvPr>
          <p:cNvSpPr txBox="1"/>
          <p:nvPr/>
        </p:nvSpPr>
        <p:spPr>
          <a:xfrm>
            <a:off x="4754092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E650F21E-22C1-CBC2-35D0-A5C9006E0260}"/>
              </a:ext>
            </a:extLst>
          </p:cNvPr>
          <p:cNvSpPr/>
          <p:nvPr/>
        </p:nvSpPr>
        <p:spPr>
          <a:xfrm>
            <a:off x="6369252" y="391824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D1FA9-D885-EA25-1DD1-7E19C0CFC333}"/>
              </a:ext>
            </a:extLst>
          </p:cNvPr>
          <p:cNvSpPr txBox="1"/>
          <p:nvPr/>
        </p:nvSpPr>
        <p:spPr>
          <a:xfrm>
            <a:off x="6564040" y="385813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81CC5D11-C1EB-2FFF-7A35-07464F3A9103}"/>
              </a:ext>
            </a:extLst>
          </p:cNvPr>
          <p:cNvSpPr/>
          <p:nvPr/>
        </p:nvSpPr>
        <p:spPr>
          <a:xfrm>
            <a:off x="6394896" y="5089835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F6C45-BD1D-87EE-4201-319B0405A109}"/>
              </a:ext>
            </a:extLst>
          </p:cNvPr>
          <p:cNvSpPr txBox="1"/>
          <p:nvPr/>
        </p:nvSpPr>
        <p:spPr>
          <a:xfrm>
            <a:off x="6589684" y="5029724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426597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115514"/>
                  </p:ext>
                </p:extLst>
              </p:nvPr>
            </p:nvGraphicFramePr>
            <p:xfrm>
              <a:off x="2486791" y="2566130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0073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30073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273" r="-19963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  <a:r>
                            <a:rPr lang="en-US" sz="2400"/>
                            <a:t>Own value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0000" r="-30073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365" t="-100000" r="-365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0000" r="-300730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  <a:p>
                          <a:pPr algn="l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365" t="-200000" r="-100365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365" t="-200000" r="-365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60" y="2306543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376" y="3854253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297" y="5149022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712" y="2274857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459" y="2396217"/>
            <a:ext cx="919886" cy="7064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D01A73-1B81-B60B-57EC-D79B862B0EB5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14483-468C-69F9-DC66-9EB9AE6D7C24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A1C3081-AA7E-3C44-32D8-A58F41A816D2}"/>
              </a:ext>
            </a:extLst>
          </p:cNvPr>
          <p:cNvSpPr/>
          <p:nvPr/>
        </p:nvSpPr>
        <p:spPr>
          <a:xfrm>
            <a:off x="2848517" y="3927183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A62DD-05B3-B53F-657B-B60E5C959467}"/>
              </a:ext>
            </a:extLst>
          </p:cNvPr>
          <p:cNvSpPr txBox="1"/>
          <p:nvPr/>
        </p:nvSpPr>
        <p:spPr>
          <a:xfrm>
            <a:off x="3043305" y="3867072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461746-C324-2139-2CDE-8ECA33F7D336}"/>
              </a:ext>
            </a:extLst>
          </p:cNvPr>
          <p:cNvSpPr/>
          <p:nvPr/>
        </p:nvSpPr>
        <p:spPr>
          <a:xfrm>
            <a:off x="2848517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4EDF8-C9A8-26C5-D0DC-74CC7310F74A}"/>
              </a:ext>
            </a:extLst>
          </p:cNvPr>
          <p:cNvSpPr txBox="1"/>
          <p:nvPr/>
        </p:nvSpPr>
        <p:spPr>
          <a:xfrm>
            <a:off x="3043305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5A3F408-FE2D-FCB6-738E-01D241ADD50F}"/>
              </a:ext>
            </a:extLst>
          </p:cNvPr>
          <p:cNvSpPr/>
          <p:nvPr/>
        </p:nvSpPr>
        <p:spPr>
          <a:xfrm>
            <a:off x="4559304" y="393638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E4905-C1B4-5C76-7BF3-43413AA08F37}"/>
              </a:ext>
            </a:extLst>
          </p:cNvPr>
          <p:cNvSpPr txBox="1"/>
          <p:nvPr/>
        </p:nvSpPr>
        <p:spPr>
          <a:xfrm>
            <a:off x="4754092" y="387627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AA328566-5F5D-7EC1-582E-8F8DE9663641}"/>
              </a:ext>
            </a:extLst>
          </p:cNvPr>
          <p:cNvSpPr/>
          <p:nvPr/>
        </p:nvSpPr>
        <p:spPr>
          <a:xfrm>
            <a:off x="4559304" y="5080844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E18CDA-66B6-97BB-D607-C2D62F7A13E1}"/>
              </a:ext>
            </a:extLst>
          </p:cNvPr>
          <p:cNvSpPr txBox="1"/>
          <p:nvPr/>
        </p:nvSpPr>
        <p:spPr>
          <a:xfrm>
            <a:off x="4754092" y="5020733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E650F21E-22C1-CBC2-35D0-A5C9006E0260}"/>
              </a:ext>
            </a:extLst>
          </p:cNvPr>
          <p:cNvSpPr/>
          <p:nvPr/>
        </p:nvSpPr>
        <p:spPr>
          <a:xfrm>
            <a:off x="6369252" y="3918241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D1FA9-D885-EA25-1DD1-7E19C0CFC333}"/>
              </a:ext>
            </a:extLst>
          </p:cNvPr>
          <p:cNvSpPr txBox="1"/>
          <p:nvPr/>
        </p:nvSpPr>
        <p:spPr>
          <a:xfrm>
            <a:off x="6564040" y="385813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2nd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81CC5D11-C1EB-2FFF-7A35-07464F3A9103}"/>
              </a:ext>
            </a:extLst>
          </p:cNvPr>
          <p:cNvSpPr/>
          <p:nvPr/>
        </p:nvSpPr>
        <p:spPr>
          <a:xfrm>
            <a:off x="6394896" y="5089835"/>
            <a:ext cx="989931" cy="347678"/>
          </a:xfrm>
          <a:prstGeom prst="wedgeEllipseCallout">
            <a:avLst>
              <a:gd name="adj1" fmla="val -43226"/>
              <a:gd name="adj2" fmla="val 884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F6C45-BD1D-87EE-4201-319B0405A109}"/>
              </a:ext>
            </a:extLst>
          </p:cNvPr>
          <p:cNvSpPr txBox="1"/>
          <p:nvPr/>
        </p:nvSpPr>
        <p:spPr>
          <a:xfrm>
            <a:off x="6589684" y="5029724"/>
            <a:ext cx="5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1st</a:t>
            </a:r>
          </a:p>
        </p:txBody>
      </p:sp>
    </p:spTree>
    <p:extLst>
      <p:ext uri="{BB962C8B-B14F-4D97-AF65-F5344CB8AC3E}">
        <p14:creationId xmlns:p14="http://schemas.microsoft.com/office/powerpoint/2010/main" val="3198450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ideal: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</a:t>
                </a:r>
                <a:r>
                  <a:rPr lang="en-US" dirty="0" err="1"/>
                  <a:t>alg</a:t>
                </a:r>
                <a:r>
                  <a:rPr lang="en-US" dirty="0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In both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and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-strongly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 is strongly EF and WO </a:t>
            </a:r>
            <a:r>
              <a:rPr lang="en-US" dirty="0" err="1"/>
              <a:t>whp</a:t>
            </a:r>
            <a:endParaRPr lang="en-US" dirty="0"/>
          </a:p>
          <a:p>
            <a:r>
              <a:rPr lang="en-US" dirty="0"/>
              <a:t>Approximate QM with empirical quantiles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500" dirty="0"/>
          </a:p>
          <a:p>
            <a:pPr marL="0" indent="0">
              <a:buNone/>
            </a:pPr>
            <a:r>
              <a:rPr lang="en-US" dirty="0"/>
              <a:t>Analysis: allow sublinear number of mistakes compared to QM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576021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576021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32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sampling phases get longer, we ask for a rank relative to many items</a:t>
                </a:r>
              </a:p>
              <a:p>
                <a:pPr marL="0" indent="0">
                  <a:buNone/>
                </a:pPr>
                <a:r>
                  <a:rPr lang="en-US" dirty="0"/>
                  <a:t>Can we do better? What if we ask for comparison to only 1 prior item?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/>
                  <a:t>Bounded memory model</a:t>
                </a:r>
              </a:p>
              <a:p>
                <a:r>
                  <a:rPr lang="en-US" dirty="0"/>
                  <a:t>1 benchmark item per agent, report H/L for each new item</a:t>
                </a:r>
              </a:p>
              <a:p>
                <a:r>
                  <a:rPr lang="en-US" dirty="0"/>
                  <a:t>When allocating item, you may ‘store’ it and release old benchmark</a:t>
                </a:r>
              </a:p>
              <a:p>
                <a:r>
                  <a:rPr lang="en-US" dirty="0"/>
                  <a:t>Idea: sample for a good benchmark and run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threshold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/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you get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</a:rPr>
                  <a:t> approximation</a:t>
                </a:r>
                <a:r>
                  <a:rPr lang="en-US" sz="2400" b="0" dirty="0"/>
                  <a:t> to welfare and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blipFill>
                <a:blip r:embed="rId4"/>
                <a:stretch>
                  <a:fillRect l="-949" t="-4469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5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Strategy (</a:t>
                </a:r>
                <a:r>
                  <a:rPr lang="en-US" dirty="0" err="1"/>
                  <a:t>Alg</a:t>
                </a:r>
                <a:r>
                  <a:rPr lang="en-US" dirty="0"/>
                  <a:t> 2, informally): </a:t>
                </a:r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memory 1,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and is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8AD60F-AF47-7A50-0D65-ABCE063632E3}"/>
              </a:ext>
            </a:extLst>
          </p:cNvPr>
          <p:cNvSpPr txBox="1"/>
          <p:nvPr/>
        </p:nvSpPr>
        <p:spPr>
          <a:xfrm>
            <a:off x="1612641" y="966650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46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E19E-6241-79DD-C789-DFC5BFC2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40D-A238-B824-C514-D63B2099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/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 with unbounded memory,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blipFill>
                <a:blip r:embed="rId2"/>
                <a:stretch>
                  <a:fillRect l="-902" t="-10526" r="-66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/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-Thresh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blipFill>
                <a:blip r:embed="rId3"/>
                <a:stretch>
                  <a:fillRect l="-16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647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244-3DA1-478C-B47A-F11B9842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Correlated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Non-</a:t>
                </a:r>
                <a:r>
                  <a:rPr lang="en-US" dirty="0" err="1"/>
                  <a:t>iid</a:t>
                </a:r>
                <a:r>
                  <a:rPr lang="en-US" dirty="0"/>
                  <a:t>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  <a:blipFill>
                <a:blip r:embed="rId3"/>
                <a:stretch>
                  <a:fillRect l="-96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/>
              <p:nvPr/>
            </p:nvSpPr>
            <p:spPr>
              <a:xfrm>
                <a:off x="947732" y="3762250"/>
                <a:ext cx="9918161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(Non-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) QM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-Thresh gives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≈0.37</m:t>
                    </m:r>
                  </m:oMath>
                </a14:m>
                <a:r>
                  <a:rPr lang="en-US" sz="2400" dirty="0"/>
                  <a:t> approx to PO </a:t>
                </a:r>
                <a:r>
                  <a:rPr lang="en-US" sz="2400" dirty="0" err="1"/>
                  <a:t>w.h.p</a:t>
                </a:r>
                <a:r>
                  <a:rPr lang="en-US" sz="2400" dirty="0"/>
                  <a:t>.</a:t>
                </a:r>
              </a:p>
              <a:p>
                <a:pPr algn="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(gap: </a:t>
                </a:r>
                <a:r>
                  <a:rPr lang="en-US" sz="2400" dirty="0"/>
                  <a:t>0.809-PO wp 2/3 even with quantiles)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3762250"/>
                <a:ext cx="9918161" cy="985206"/>
              </a:xfrm>
              <a:prstGeom prst="rect">
                <a:avLst/>
              </a:prstGeom>
              <a:blipFill>
                <a:blip r:embed="rId4"/>
                <a:stretch>
                  <a:fillRect l="-922" r="-98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/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3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97A5-F4B9-4E9A-DF46-CBB0984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91FE-20ED-77F2-AB1E-B53CF1C2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values you lose 10-100x more items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FFBB4-8AEE-5106-61E1-A26C92BF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93"/>
          <a:stretch/>
        </p:blipFill>
        <p:spPr>
          <a:xfrm>
            <a:off x="642515" y="2202079"/>
            <a:ext cx="7425698" cy="33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D37C9-E547-58F0-ED89-6C5D4757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7"/>
          <a:stretch/>
        </p:blipFill>
        <p:spPr>
          <a:xfrm>
            <a:off x="7993836" y="2292927"/>
            <a:ext cx="3094577" cy="3149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A37F0-BFE1-4F92-EB24-42A3BEDFBD3B}"/>
              </a:ext>
            </a:extLst>
          </p:cNvPr>
          <p:cNvSpPr txBox="1"/>
          <p:nvPr/>
        </p:nvSpPr>
        <p:spPr>
          <a:xfrm>
            <a:off x="9019372" y="2292927"/>
            <a:ext cx="1573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95</a:t>
            </a:r>
            <a:r>
              <a:rPr lang="en-US" sz="1000" baseline="30000" dirty="0"/>
              <a:t>th</a:t>
            </a:r>
            <a:r>
              <a:rPr lang="en-US" sz="1000" dirty="0"/>
              <a:t> percentile welfare</a:t>
            </a:r>
          </a:p>
        </p:txBody>
      </p:sp>
    </p:spTree>
    <p:extLst>
      <p:ext uri="{BB962C8B-B14F-4D97-AF65-F5344CB8AC3E}">
        <p14:creationId xmlns:p14="http://schemas.microsoft.com/office/powerpoint/2010/main" val="137564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822E-9F0F-4CE3-A5D0-2AD1E20F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Fairness,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Envy: does any agent prefer another’s allocation over their own?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If no agent envies another the allocation is envy-free</a:t>
                </a:r>
              </a:p>
              <a:p>
                <a:pPr lvl="1"/>
                <a:endParaRPr lang="en-US"/>
              </a:p>
              <a:p>
                <a:r>
                  <a:rPr lang="en-US"/>
                  <a:t>A is Pareto optimal when there is no A’ where no-one is worse off and someone is strictly better off</a:t>
                </a:r>
              </a:p>
              <a:p>
                <a:pPr lvl="1"/>
                <a:r>
                  <a:rPr lang="en-US"/>
                  <a:t>Utility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PO if there is no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dominating it</a:t>
                </a:r>
              </a:p>
              <a:p>
                <a:pPr lvl="1"/>
                <a:r>
                  <a:rPr lang="en-US"/>
                  <a:t>Approximate PO: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undominated 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be a welfare optimal allocation, </a:t>
                </a:r>
                <a:r>
                  <a:rPr lang="en-US" err="1"/>
                  <a:t>ie</a:t>
                </a:r>
                <a:r>
                  <a:rPr lang="en-US"/>
                  <a:t> it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-approximation to welfare when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1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2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D7206FA0-B187-4FC7-BE4E-1A5FFE9A191A}"/>
              </a:ext>
            </a:extLst>
          </p:cNvPr>
          <p:cNvSpPr txBox="1"/>
          <p:nvPr/>
        </p:nvSpPr>
        <p:spPr>
          <a:xfrm>
            <a:off x="7103660" y="269592"/>
            <a:ext cx="463383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Nothing known about non-adaptive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Values drawn from a distribution 			       [PZ19, BKPPZ22]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No fairness-efficiency tradeoff even for correlated values</a:t>
                </a:r>
              </a:p>
              <a:p>
                <a:pPr lvl="1"/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Core idea from [DKG+14, KPW16]: For values drawn </a:t>
                </a:r>
                <a:r>
                  <a:rPr lang="en-US" err="1">
                    <a:solidFill>
                      <a:schemeClr val="bg1"/>
                    </a:solidFill>
                  </a:rPr>
                  <a:t>iid</a:t>
                </a:r>
                <a:r>
                  <a:rPr lang="en-US">
                    <a:solidFill>
                      <a:schemeClr val="bg1"/>
                    </a:solidFill>
                  </a:rPr>
                  <a:t> from some distribution, allocating each item to the agent with highest value is welfare optimal and EF </a:t>
                </a:r>
                <a:r>
                  <a:rPr lang="en-US" err="1">
                    <a:solidFill>
                      <a:schemeClr val="bg1"/>
                    </a:solidFill>
                  </a:rPr>
                  <a:t>whp</a:t>
                </a:r>
                <a:r>
                  <a:rPr lang="en-US">
                    <a:solidFill>
                      <a:schemeClr val="bg1"/>
                    </a:solidFill>
                  </a:rPr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88D0CE4-17D5-4E4E-B370-2DE8D1D76C18}"/>
              </a:ext>
            </a:extLst>
          </p:cNvPr>
          <p:cNvSpPr txBox="1"/>
          <p:nvPr/>
        </p:nvSpPr>
        <p:spPr>
          <a:xfrm>
            <a:off x="7310651" y="3840756"/>
            <a:ext cx="436760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Delay allocations (buy a fridge)</a:t>
            </a:r>
          </a:p>
          <a:p>
            <a:pPr marL="342900" indent="-342900">
              <a:buFontTx/>
              <a:buChar char="-"/>
            </a:pPr>
            <a:r>
              <a:rPr lang="en-US" sz="2400"/>
              <a:t>Allow reallocations</a:t>
            </a:r>
          </a:p>
          <a:p>
            <a:pPr marL="342900" indent="-342900">
              <a:buFontTx/>
              <a:buChar char="-"/>
            </a:pPr>
            <a:r>
              <a:rPr lang="en-US" sz="2400"/>
              <a:t>Beyond additive values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ED2FDC9-EC43-4F1E-B9F5-72340F5FB8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03821" y="831772"/>
            <a:ext cx="1922053" cy="1345291"/>
          </a:xfrm>
          <a:prstGeom prst="bentConnector4">
            <a:avLst>
              <a:gd name="adj1" fmla="val -1094"/>
              <a:gd name="adj2" fmla="val 1169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4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/>
                  <a:t>Values drawn from a distribution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r>
                  <a:rPr lang="en-US"/>
                  <a:t>No fairness-efficiency tradeoff even for correlated values</a:t>
                </a:r>
              </a:p>
              <a:p>
                <a:pPr lvl="1"/>
                <a:endParaRPr lang="en-US"/>
              </a:p>
              <a:p>
                <a:r>
                  <a:rPr lang="en-US"/>
                  <a:t>Core idea from [DKG+14, KPW16]: For values drawn </a:t>
                </a:r>
                <a:r>
                  <a:rPr lang="en-US" err="1"/>
                  <a:t>iid</a:t>
                </a:r>
                <a:r>
                  <a:rPr lang="en-US"/>
                  <a:t> from some distribution, allocating each item to the agent with highest value is welfare optimal and EF </a:t>
                </a:r>
                <a:r>
                  <a:rPr lang="en-US" err="1"/>
                  <a:t>whp</a:t>
                </a:r>
                <a:r>
                  <a:rPr lang="en-US"/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818120" y="1522907"/>
            <a:ext cx="644426" cy="854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online, </a:t>
            </a:r>
            <a:br>
              <a:rPr lang="en-US"/>
            </a:br>
            <a:r>
              <a:rPr lang="en-US"/>
              <a:t>with only partial information?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792980" y="2377440"/>
            <a:ext cx="1051560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766560" y="2377440"/>
            <a:ext cx="2103120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766559" y="2941320"/>
            <a:ext cx="1341121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E8315-A0C1-4726-A455-1D440AC783DC}"/>
              </a:ext>
            </a:extLst>
          </p:cNvPr>
          <p:cNvSpPr/>
          <p:nvPr/>
        </p:nvSpPr>
        <p:spPr>
          <a:xfrm>
            <a:off x="4960620" y="3505200"/>
            <a:ext cx="3848099" cy="563880"/>
          </a:xfrm>
          <a:prstGeom prst="rect">
            <a:avLst/>
          </a:prstGeom>
          <a:solidFill>
            <a:schemeClr val="accent4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Envy-free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blipFill>
                <a:blip r:embed="rId3"/>
                <a:stretch>
                  <a:fillRect l="-17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stCxn id="3" idx="0"/>
            <a:endCxn id="7" idx="3"/>
          </p:cNvCxnSpPr>
          <p:nvPr/>
        </p:nvCxnSpPr>
        <p:spPr>
          <a:xfrm flipH="1" flipV="1">
            <a:off x="4282482" y="1401048"/>
            <a:ext cx="1036278" cy="97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PO or welfare maximizing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blipFill>
                <a:blip r:embed="rId4"/>
                <a:stretch>
                  <a:fillRect l="-11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/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/>
                  <a:t> drawn </a:t>
                </a:r>
                <a:r>
                  <a:rPr lang="en-US" err="1">
                    <a:solidFill>
                      <a:schemeClr val="accent2">
                        <a:lumMod val="75000"/>
                      </a:schemeClr>
                    </a:solidFill>
                  </a:rPr>
                  <a:t>iid</a:t>
                </a:r>
                <a:r>
                  <a:rPr lang="en-US"/>
                  <a:t> on arrival from unknown continuous, bounded distribution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blipFill>
                <a:blip r:embed="rId5"/>
                <a:stretch>
                  <a:fillRect l="-163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1904D-346D-4C78-B6B0-68330FB868D0}"/>
              </a:ext>
            </a:extLst>
          </p:cNvPr>
          <p:cNvCxnSpPr>
            <a:cxnSpLocks/>
          </p:cNvCxnSpPr>
          <p:nvPr/>
        </p:nvCxnSpPr>
        <p:spPr>
          <a:xfrm>
            <a:off x="8107680" y="3232235"/>
            <a:ext cx="13435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91E274-A3C1-48F5-B7FD-31CB99C43688}"/>
              </a:ext>
            </a:extLst>
          </p:cNvPr>
          <p:cNvSpPr txBox="1"/>
          <p:nvPr/>
        </p:nvSpPr>
        <p:spPr>
          <a:xfrm>
            <a:off x="2979121" y="4986774"/>
            <a:ext cx="623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Agents report ranking of item relative to a subset of their bundle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10E29F-85A9-43C3-B63A-0C8ED3E13C31}"/>
              </a:ext>
            </a:extLst>
          </p:cNvPr>
          <p:cNvCxnSpPr>
            <a:stCxn id="6" idx="2"/>
            <a:endCxn id="23" idx="0"/>
          </p:cNvCxnSpPr>
          <p:nvPr/>
        </p:nvCxnSpPr>
        <p:spPr>
          <a:xfrm flipH="1">
            <a:off x="6096000" y="4069080"/>
            <a:ext cx="788670" cy="9176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/>
      <p:bldP spid="19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glimmer of hope: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</a:t>
                </a:r>
                <a:r>
                  <a:rPr lang="en-US" err="1"/>
                  <a:t>alg</a:t>
                </a:r>
                <a:r>
                  <a:rPr lang="en-US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Lemma. In both the </a:t>
                </a:r>
                <a:r>
                  <a:rPr lang="en-US" sz="2400" err="1"/>
                  <a:t>iid</a:t>
                </a:r>
                <a:r>
                  <a:rPr lang="en-US" sz="2400"/>
                  <a:t> and non-</a:t>
                </a:r>
                <a:r>
                  <a:rPr lang="en-US" sz="2400" err="1"/>
                  <a:t>iid</a:t>
                </a:r>
                <a:r>
                  <a:rPr lang="en-US" sz="240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/>
                  <a:t>-strongly envy-free </a:t>
                </a:r>
                <a:r>
                  <a:rPr lang="en-US" sz="2400" err="1"/>
                  <a:t>whp</a:t>
                </a:r>
                <a:r>
                  <a:rPr lang="en-US" sz="240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66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4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IID model, 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39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5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8E10D2-68D0-49EE-A131-0F2F73264D12}"/>
              </a:ext>
            </a:extLst>
          </p:cNvPr>
          <p:cNvCxnSpPr/>
          <p:nvPr/>
        </p:nvCxnSpPr>
        <p:spPr>
          <a:xfrm flipV="1">
            <a:off x="963327" y="3703237"/>
            <a:ext cx="188909" cy="14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E7BA28-6C89-4131-A692-0B4164A30109}"/>
              </a:ext>
            </a:extLst>
          </p:cNvPr>
          <p:cNvCxnSpPr>
            <a:cxnSpLocks/>
          </p:cNvCxnSpPr>
          <p:nvPr/>
        </p:nvCxnSpPr>
        <p:spPr>
          <a:xfrm flipV="1">
            <a:off x="954418" y="3785896"/>
            <a:ext cx="465142" cy="35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109482-4927-4A0A-923A-5EA4BFCD5E13}"/>
              </a:ext>
            </a:extLst>
          </p:cNvPr>
          <p:cNvCxnSpPr>
            <a:cxnSpLocks/>
          </p:cNvCxnSpPr>
          <p:nvPr/>
        </p:nvCxnSpPr>
        <p:spPr>
          <a:xfrm flipV="1">
            <a:off x="964132" y="3711277"/>
            <a:ext cx="366588" cy="2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0AEFEE-9B56-4D05-AF04-36A613177C12}"/>
              </a:ext>
            </a:extLst>
          </p:cNvPr>
          <p:cNvCxnSpPr>
            <a:cxnSpLocks/>
          </p:cNvCxnSpPr>
          <p:nvPr/>
        </p:nvCxnSpPr>
        <p:spPr>
          <a:xfrm flipV="1">
            <a:off x="1110401" y="3934435"/>
            <a:ext cx="300305" cy="22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7FB32F-35B7-418B-8078-6BA9DB494245}"/>
              </a:ext>
            </a:extLst>
          </p:cNvPr>
          <p:cNvCxnSpPr>
            <a:cxnSpLocks/>
          </p:cNvCxnSpPr>
          <p:nvPr/>
        </p:nvCxnSpPr>
        <p:spPr>
          <a:xfrm flipV="1">
            <a:off x="1299583" y="4070503"/>
            <a:ext cx="93061" cy="6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81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For U[0,1]: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⋅0.45</m:t>
                    </m:r>
                  </m:oMath>
                </a14:m>
                <a:endParaRPr lang="en-US" b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/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QM is strongly EF and WO </a:t>
            </a:r>
            <a:r>
              <a:rPr lang="en-US" err="1"/>
              <a:t>whp</a:t>
            </a:r>
            <a:endParaRPr lang="en-US"/>
          </a:p>
          <a:p>
            <a:r>
              <a:rPr lang="en-US"/>
              <a:t>Approximate QM with empirical quantiles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4500"/>
          </a:p>
          <a:p>
            <a:pPr marL="0" indent="0">
              <a:buNone/>
            </a:pPr>
            <a:r>
              <a:rPr lang="en-US"/>
              <a:t>Analysis: allow sublinear number of mistakes compared to QM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Proof sketch: QM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-strongly EF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envy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𝑄𝑀</m:t>
                        </m:r>
                      </m:sup>
                    </m:sSubSup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≈−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 whp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EF if a sub-linear number mistakes</a:t>
                </a:r>
              </a:p>
              <a:p>
                <a:pPr marL="0" indent="0">
                  <a:buNone/>
                </a:pPr>
                <a:r>
                  <a:rPr lang="en-US"/>
                  <a:t>Mistakes compared to QM:</a:t>
                </a:r>
              </a:p>
              <a:p>
                <a:pPr marL="0" indent="0">
                  <a:buNone/>
                </a:pPr>
                <a:r>
                  <a:rPr lang="en-US"/>
                  <a:t>1. All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epochs</a:t>
                </a:r>
              </a:p>
              <a:p>
                <a:pPr marL="0" indent="0">
                  <a:buNone/>
                </a:pPr>
                <a:r>
                  <a:rPr lang="en-US"/>
                  <a:t>2. Sampling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3.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4.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 b="0"/>
                  <a:t>Check the total mistakes is sublinear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/>
                  <a:t> and confirm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/>
                  <a:t> WO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  <a:blipFill>
                <a:blip r:embed="rId3"/>
                <a:stretch>
                  <a:fillRect l="-121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93" y="1033713"/>
            <a:ext cx="4946532" cy="1924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blipFill>
                <a:blip r:embed="rId5"/>
                <a:stretch>
                  <a:fillRect l="-109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4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sampling phases get longer, we ask for a rank relative to many items</a:t>
            </a:r>
          </a:p>
          <a:p>
            <a:pPr marL="0" indent="0">
              <a:buNone/>
            </a:pPr>
            <a:r>
              <a:rPr lang="en-US"/>
              <a:t>Can we do better? What if we ask for comparison to only 1 prior item?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Bounded memory model</a:t>
            </a:r>
          </a:p>
          <a:p>
            <a:r>
              <a:rPr lang="en-US"/>
              <a:t>1 benchmark item per agent, report H/L for each new item</a:t>
            </a:r>
          </a:p>
          <a:p>
            <a:r>
              <a:rPr lang="en-US"/>
              <a:t>When allocating item, you may ‘store’ it and release old benchmark</a:t>
            </a:r>
          </a:p>
          <a:p>
            <a:r>
              <a:rPr lang="en-US"/>
              <a:t>Once an item is allocated and not stored or stored and subsequently released, it can not be made benchmark again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 with unbounded memory,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blipFill>
                <a:blip r:embed="rId3"/>
                <a:stretch>
                  <a:fillRect l="-901" t="-10667" r="-60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9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D1EA-7F33-41F5-954F-BE183F63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memory, constant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Proof sketch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Assume values are drawn from U[0,1].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be the quantiles of the benchmark item of agents 1, 2.  </a:t>
                </a:r>
                <a:r>
                  <a:rPr lang="en-US" err="1"/>
                  <a:t>Wlog</a:t>
                </a:r>
                <a:r>
                  <a:rPr lang="en-US"/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Consider the 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At least one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≥1/3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Suppose its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≥1/9</m:t>
                    </m:r>
                  </m:oMath>
                </a14:m>
                <a:endParaRPr lang="en-US"/>
              </a:p>
              <a:p>
                <a:pPr marL="274320" indent="0">
                  <a:buNone/>
                </a:pPr>
                <a:r>
                  <a:rPr lang="en-US"/>
                  <a:t>Conditioned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/>
                  <a:t> 1/9, equally likely either</a:t>
                </a:r>
              </a:p>
              <a:p>
                <a:pPr marL="274320" indent="0">
                  <a:buNone/>
                </a:pPr>
                <a:r>
                  <a:rPr lang="en-US"/>
                  <a:t>Any </a:t>
                </a:r>
                <a:r>
                  <a:rPr lang="en-US" err="1"/>
                  <a:t>alg</a:t>
                </a:r>
                <a:r>
                  <a:rPr lang="en-US"/>
                  <a:t> allocates to some agent wp at most ½ when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Expected loss per item: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it concentrates,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  <a:blipFill>
                <a:blip r:embed="rId3"/>
                <a:stretch>
                  <a:fillRect l="-1217" r="-1565" b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DBE7106-8104-4FC3-BEE8-5E606AA2E7F1}"/>
              </a:ext>
            </a:extLst>
          </p:cNvPr>
          <p:cNvSpPr txBox="1"/>
          <p:nvPr/>
        </p:nvSpPr>
        <p:spPr>
          <a:xfrm>
            <a:off x="1113021" y="1347537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328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r>
                  <a:rPr lang="en-US"/>
                  <a:t>Strategy (</a:t>
                </a:r>
                <a:r>
                  <a:rPr lang="en-US" err="1"/>
                  <a:t>Alg</a:t>
                </a:r>
                <a:r>
                  <a:rPr lang="en-US"/>
                  <a:t> 2, informally): </a:t>
                </a:r>
              </a:p>
              <a:p>
                <a:pPr marL="342900" lvl="1" indent="-342900"/>
                <a:r>
                  <a:rPr lang="en-US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o.w</a:t>
                </a:r>
                <a:r>
                  <a:rPr lang="en-US"/>
                  <a:t>. reject and repeat</a:t>
                </a:r>
              </a:p>
              <a:p>
                <a:pPr marL="342900" lvl="1" indent="-342900"/>
                <a:r>
                  <a:rPr lang="en-US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94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err="1"/>
                  <a:t>Thm</a:t>
                </a:r>
                <a:r>
                  <a:rPr lang="en-US" sz="2400"/>
                  <a:t>. In the </a:t>
                </a:r>
                <a:r>
                  <a:rPr lang="en-US" sz="2400" err="1"/>
                  <a:t>iid</a:t>
                </a:r>
                <a:r>
                  <a:rPr lang="en-US" sz="2400"/>
                  <a:t> setting with memory 1, </a:t>
                </a:r>
                <a:r>
                  <a:rPr lang="en-US" sz="2400" err="1"/>
                  <a:t>Alg</a:t>
                </a:r>
                <a:r>
                  <a:rPr lang="en-US" sz="240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and is EF </a:t>
                </a:r>
                <a:r>
                  <a:rPr lang="en-US" sz="2400" b="0" err="1"/>
                  <a:t>w.h.p</a:t>
                </a:r>
                <a:r>
                  <a:rPr lang="en-US" sz="2400" b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6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89083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89083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0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rescue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2.9mil pounds in 2022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80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2.9mil pounds in 2022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7472D-9C0E-2AB8-8B7C-F5EEF1EB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34A15-EA6C-8A97-7793-CB664BA4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2.9mil pounds in 2022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2.9mil pounds in 2022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2.9mil pounds in 2022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2.9mil pounds in 2022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FB664-B139-D477-FF32-03B4148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28" y="4014911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4814A-8BD4-D1A7-C114-F74860140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21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163AF8-5925-A71E-ED54-BC8475CEB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3C639-635A-74CA-1D3E-67B03165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0957"/>
            <a:ext cx="6096000" cy="4572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0F6E59A-D72F-329A-EDC4-8A574768D881}"/>
              </a:ext>
            </a:extLst>
          </p:cNvPr>
          <p:cNvSpPr/>
          <p:nvPr/>
        </p:nvSpPr>
        <p:spPr>
          <a:xfrm>
            <a:off x="9605914" y="4854805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4C645-2B63-6EB8-1319-4EF2C6ECAA5F}"/>
              </a:ext>
            </a:extLst>
          </p:cNvPr>
          <p:cNvSpPr txBox="1"/>
          <p:nvPr/>
        </p:nvSpPr>
        <p:spPr>
          <a:xfrm>
            <a:off x="7413481" y="5957211"/>
            <a:ext cx="417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of recipients 60% get 10% of items</a:t>
            </a:r>
          </a:p>
        </p:txBody>
      </p:sp>
    </p:spTree>
    <p:extLst>
      <p:ext uri="{BB962C8B-B14F-4D97-AF65-F5344CB8AC3E}">
        <p14:creationId xmlns:p14="http://schemas.microsoft.com/office/powerpoint/2010/main" val="31364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163AF8-5925-A71E-ED54-BC8475CEB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3143-A630-23F3-1EC1-8BD4B1DD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1536"/>
            <a:ext cx="60960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605914" y="4854805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615438" y="505485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Items arrive online</a:t>
            </a:r>
          </a:p>
          <a:p>
            <a:r>
              <a:rPr lang="en-US" dirty="0"/>
              <a:t>Agents have values for items</a:t>
            </a:r>
          </a:p>
          <a:p>
            <a:r>
              <a:rPr lang="en-US" dirty="0"/>
              <a:t>Fairness metric: envy	</a:t>
            </a:r>
          </a:p>
          <a:p>
            <a:r>
              <a:rPr lang="en-US" dirty="0"/>
              <a:t>Algorithm decides allocation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Items arrive online</a:t>
            </a:r>
          </a:p>
          <a:p>
            <a:r>
              <a:rPr lang="en-US" dirty="0"/>
              <a:t>We don’t know item values</a:t>
            </a:r>
          </a:p>
          <a:p>
            <a:r>
              <a:rPr lang="en-US" dirty="0"/>
              <a:t>Can’t use envy as metric</a:t>
            </a:r>
          </a:p>
          <a:p>
            <a:r>
              <a:rPr lang="en-US" dirty="0"/>
              <a:t>Algorithm doesn’t get to allocate</a:t>
            </a:r>
          </a:p>
          <a:p>
            <a:r>
              <a:rPr lang="en-US" dirty="0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8559864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8559864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24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Objective: Rawlsian fairness – maximize worst-off agent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35549A-F0CF-4F63-E3CA-73DD5F23330C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50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3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184537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Increasing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1845377" cy="430887"/>
              </a:xfrm>
              <a:prstGeom prst="rect">
                <a:avLst/>
              </a:prstGeom>
              <a:blipFill>
                <a:blip r:embed="rId4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82700" y="3743223"/>
            <a:ext cx="1033266" cy="409319"/>
          </a:xfrm>
          <a:prstGeom prst="bentConnector3">
            <a:avLst>
              <a:gd name="adj1" fmla="val 10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80320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1360371" y="5547546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tx1"/>
                    </a:solidFill>
                  </a:rPr>
                  <a:t>priority list</a:t>
                </a:r>
                <a:r>
                  <a:rPr lang="en-US" sz="2200" i="1"/>
                  <a:t> </a:t>
                </a:r>
                <a:r>
                  <a:rPr lang="en-US" sz="2200"/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371" y="5547546"/>
                <a:ext cx="3084308" cy="769441"/>
              </a:xfrm>
              <a:prstGeom prst="rect">
                <a:avLst/>
              </a:prstGeom>
              <a:blipFill>
                <a:blip r:embed="rId5"/>
                <a:stretch>
                  <a:fillRect t="-5556" r="-395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		         1,        2,        3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AB35D-7B63-6F92-378C-C094EBF1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64" y="267615"/>
            <a:ext cx="589790" cy="107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DE4FD-568C-A385-117F-7B7B88FA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77" y="224760"/>
            <a:ext cx="726442" cy="107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9AE2F-6B8F-C924-4BE2-1DD3913D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154" y="276468"/>
            <a:ext cx="700850" cy="1073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F8DB8-BCE8-7686-CDFD-649A3E00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95" y="1539332"/>
            <a:ext cx="454561" cy="82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47CAC-2577-C707-698C-740B539A8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8" y="1499271"/>
            <a:ext cx="559881" cy="83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62C03-6AE5-987B-425F-7B766C60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9" y="1544664"/>
            <a:ext cx="540157" cy="8271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49092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22661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307142" y="199474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2" y="1994744"/>
                <a:ext cx="48923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527CBD-E1AF-BFA8-E27D-46DA77CAACF5}"/>
              </a:ext>
            </a:extLst>
          </p:cNvPr>
          <p:cNvCxnSpPr>
            <a:cxnSpLocks/>
          </p:cNvCxnSpPr>
          <p:nvPr/>
        </p:nvCxnSpPr>
        <p:spPr>
          <a:xfrm>
            <a:off x="1578625" y="2467624"/>
            <a:ext cx="59506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EB8010-0580-BE1C-DC44-995FC33CB160}"/>
              </a:ext>
            </a:extLst>
          </p:cNvPr>
          <p:cNvCxnSpPr>
            <a:cxnSpLocks/>
          </p:cNvCxnSpPr>
          <p:nvPr/>
        </p:nvCxnSpPr>
        <p:spPr>
          <a:xfrm>
            <a:off x="1578625" y="2433562"/>
            <a:ext cx="5950656" cy="68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CC1673-00E9-1CCE-4BF6-90AD498366A8}"/>
              </a:ext>
            </a:extLst>
          </p:cNvPr>
          <p:cNvCxnSpPr>
            <a:cxnSpLocks/>
          </p:cNvCxnSpPr>
          <p:nvPr/>
        </p:nvCxnSpPr>
        <p:spPr>
          <a:xfrm>
            <a:off x="1578625" y="2406945"/>
            <a:ext cx="5950656" cy="144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384579-C833-5BFB-B322-03E58C7DF14B}"/>
              </a:ext>
            </a:extLst>
          </p:cNvPr>
          <p:cNvCxnSpPr>
            <a:cxnSpLocks/>
          </p:cNvCxnSpPr>
          <p:nvPr/>
        </p:nvCxnSpPr>
        <p:spPr>
          <a:xfrm>
            <a:off x="7529281" y="2321052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234435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911465"/>
                <a:ext cx="1961178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911465"/>
                <a:ext cx="1961178" cy="853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8F1954BC-6D49-5CE1-6C99-0A5455E0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07" y="3207318"/>
            <a:ext cx="454561" cy="82719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C3D56B6-29CC-20C3-F87C-8A00E68A2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8" y="3160026"/>
            <a:ext cx="559881" cy="8321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847544D-4FC4-F334-8796-5B777DF2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624" y="3221550"/>
            <a:ext cx="540157" cy="827197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415168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88736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307142" y="36554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2" y="3655499"/>
                <a:ext cx="4892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556D3E-60B8-FD8A-113F-03B26E4FFFAB}"/>
              </a:ext>
            </a:extLst>
          </p:cNvPr>
          <p:cNvCxnSpPr>
            <a:cxnSpLocks/>
          </p:cNvCxnSpPr>
          <p:nvPr/>
        </p:nvCxnSpPr>
        <p:spPr>
          <a:xfrm>
            <a:off x="1578625" y="4128379"/>
            <a:ext cx="59506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1FCBD5-3D32-2EAB-D449-5575240004E8}"/>
              </a:ext>
            </a:extLst>
          </p:cNvPr>
          <p:cNvCxnSpPr>
            <a:cxnSpLocks/>
          </p:cNvCxnSpPr>
          <p:nvPr/>
        </p:nvCxnSpPr>
        <p:spPr>
          <a:xfrm>
            <a:off x="1578625" y="4094317"/>
            <a:ext cx="5950656" cy="68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C3774A-692E-05B6-79D3-B24198A745D4}"/>
              </a:ext>
            </a:extLst>
          </p:cNvPr>
          <p:cNvCxnSpPr>
            <a:cxnSpLocks/>
          </p:cNvCxnSpPr>
          <p:nvPr/>
        </p:nvCxnSpPr>
        <p:spPr>
          <a:xfrm>
            <a:off x="1578625" y="4067700"/>
            <a:ext cx="5950656" cy="144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6E1DEBF-69A5-3151-E0B6-CD5E168788B6}"/>
              </a:ext>
            </a:extLst>
          </p:cNvPr>
          <p:cNvCxnSpPr>
            <a:cxnSpLocks/>
          </p:cNvCxnSpPr>
          <p:nvPr/>
        </p:nvCxnSpPr>
        <p:spPr>
          <a:xfrm>
            <a:off x="7529281" y="3981807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4005108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DCE0B49-96E9-7D40-F695-98088E624C31}"/>
              </a:ext>
            </a:extLst>
          </p:cNvPr>
          <p:cNvCxnSpPr>
            <a:cxnSpLocks/>
          </p:cNvCxnSpPr>
          <p:nvPr/>
        </p:nvCxnSpPr>
        <p:spPr>
          <a:xfrm>
            <a:off x="3306300" y="3981807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A558DE3-2513-C61E-95B0-CD2F50BB2BF7}"/>
              </a:ext>
            </a:extLst>
          </p:cNvPr>
          <p:cNvCxnSpPr>
            <a:cxnSpLocks/>
          </p:cNvCxnSpPr>
          <p:nvPr/>
        </p:nvCxnSpPr>
        <p:spPr>
          <a:xfrm>
            <a:off x="5346767" y="3981807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63725" y="3543912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25" y="3543912"/>
                <a:ext cx="48564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10651" y="357096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51" y="3570963"/>
                <a:ext cx="47910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B3E40667-EF3B-A54F-86C4-74E49897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95" y="4824250"/>
            <a:ext cx="454561" cy="82719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199956E-AF8C-56D2-D0DC-85A959595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498" y="4784189"/>
            <a:ext cx="559881" cy="83217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CAE26B1-7708-4286-02E8-06ECDDCF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9" y="4829582"/>
            <a:ext cx="540157" cy="82719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5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307142" y="5279662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2" y="5279662"/>
                <a:ext cx="697627" cy="430887"/>
              </a:xfrm>
              <a:prstGeom prst="rect">
                <a:avLst/>
              </a:prstGeom>
              <a:blipFill>
                <a:blip r:embed="rId11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ED8F47-D71B-F6E8-F536-00069AE68865}"/>
              </a:ext>
            </a:extLst>
          </p:cNvPr>
          <p:cNvCxnSpPr>
            <a:cxnSpLocks/>
          </p:cNvCxnSpPr>
          <p:nvPr/>
        </p:nvCxnSpPr>
        <p:spPr>
          <a:xfrm>
            <a:off x="1578625" y="5752542"/>
            <a:ext cx="59506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904997-0A3D-20A8-1267-398B647BFBEE}"/>
              </a:ext>
            </a:extLst>
          </p:cNvPr>
          <p:cNvCxnSpPr>
            <a:cxnSpLocks/>
          </p:cNvCxnSpPr>
          <p:nvPr/>
        </p:nvCxnSpPr>
        <p:spPr>
          <a:xfrm>
            <a:off x="1578625" y="5718480"/>
            <a:ext cx="5950656" cy="68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C218DB0-C3F1-92AB-8A86-A0229AB1CF70}"/>
              </a:ext>
            </a:extLst>
          </p:cNvPr>
          <p:cNvCxnSpPr>
            <a:cxnSpLocks/>
          </p:cNvCxnSpPr>
          <p:nvPr/>
        </p:nvCxnSpPr>
        <p:spPr>
          <a:xfrm>
            <a:off x="1578625" y="5691863"/>
            <a:ext cx="5950656" cy="144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29281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0130DC-8C3F-3321-E6F9-5AD12EA305DA}"/>
              </a:ext>
            </a:extLst>
          </p:cNvPr>
          <p:cNvCxnSpPr>
            <a:cxnSpLocks/>
          </p:cNvCxnSpPr>
          <p:nvPr/>
        </p:nvCxnSpPr>
        <p:spPr>
          <a:xfrm>
            <a:off x="1578625" y="5629271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1312" y="3402387"/>
                <a:ext cx="1961178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312" y="3402387"/>
                <a:ext cx="1961178" cy="853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340112" y="5484204"/>
                <a:ext cx="3851888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112" y="5484204"/>
                <a:ext cx="3851888" cy="853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5898985" y="4595301"/>
                <a:ext cx="3426899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alloc</m:t>
                          </m:r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≈0.95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985" y="4595301"/>
                <a:ext cx="3426899" cy="853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49927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PL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3082247"/>
            <a:ext cx="145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n-stage 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444E3-553B-75EB-D0A0-9857CDFCB9F6}"/>
              </a:ext>
            </a:extLst>
          </p:cNvPr>
          <p:cNvSpPr txBox="1"/>
          <p:nvPr/>
        </p:nvSpPr>
        <p:spPr>
          <a:xfrm>
            <a:off x="651640" y="46313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Deadline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0B2D73-FCF1-1BCE-F2A9-E13B4FF1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092" y="3185003"/>
            <a:ext cx="559881" cy="832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C33EE-8780-6677-7945-F3C37D9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348" y="3215588"/>
            <a:ext cx="540157" cy="8271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846830-3654-774A-79D5-02A59721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816" y="3179041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3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CBEA-D823-5C07-125D-BBD3BF6B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7479-0D22-1C60-32EF-1785161F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Best with 2 stage priority list in same example</a:t>
            </a:r>
          </a:p>
        </p:txBody>
      </p:sp>
    </p:spTree>
    <p:extLst>
      <p:ext uri="{BB962C8B-B14F-4D97-AF65-F5344CB8AC3E}">
        <p14:creationId xmlns:p14="http://schemas.microsoft.com/office/powerpoint/2010/main" val="498507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 dirty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 dirty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algn="ctr">
                  <a:spcAft>
                    <a:spcPts val="600"/>
                  </a:spcAft>
                </a:pPr>
                <a:endParaRPr lang="en-US" sz="2400" dirty="0"/>
              </a:p>
              <a:p>
                <a:pPr algn="ctr">
                  <a:spcAft>
                    <a:spcPts val="6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CEE4F7-CAB6-4271-F807-35B1D118ADB4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CEE4F7-CAB6-4271-F807-35B1D118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339247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                                                                                  look ‘</a:t>
                </a:r>
                <a:r>
                  <a:rPr lang="en-US" sz="2400" b="0" u="sng" dirty="0"/>
                  <a:t>identical</a:t>
                </a:r>
                <a:r>
                  <a:rPr lang="en-US" sz="2400" b="0" dirty="0"/>
                  <a:t>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algn="ctr">
                  <a:spcAft>
                    <a:spcPts val="600"/>
                  </a:spcAft>
                </a:pPr>
                <a:endParaRPr lang="en-US" sz="2400" dirty="0"/>
              </a:p>
              <a:p>
                <a:pPr algn="ctr">
                  <a:spcAft>
                    <a:spcPts val="600"/>
                  </a:spcAft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339247"/>
                <a:ext cx="9767438" cy="1723549"/>
              </a:xfrm>
              <a:prstGeom prst="rect">
                <a:avLst/>
              </a:prstGeom>
              <a:blipFill>
                <a:blip r:embed="rId4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677271" y="3126774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677271" y="3660723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505485" y="302771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245108" y="271827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108" y="2718273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245108" y="328831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108" y="3288319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505485" y="356843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730025" y="356843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610945" y="3274774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45" y="3274774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4955212" y="2718273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212" y="2718273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072803" y="3229835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803" y="3229835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396634" y="3274773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634" y="3274773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119781" y="5376116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47995" y="5277056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87618" y="496761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18" y="4967615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902435" y="4938453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435" y="4938453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417883" y="499554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800765" y="4994354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92517" y="4995540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53093" y="5000813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60854" y="6126133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89068" y="602707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28691" y="571763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91" y="5717632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46182" y="6034796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627102" y="5741132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102" y="5741132"/>
                <a:ext cx="43152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97963" y="4995540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45240" y="499554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35368" y="49873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58301" y="573871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41183" y="5737524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97024" y="5757765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202470" y="5757765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49747" y="5757765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39875" y="5749544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92517" y="5751532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97963" y="5751532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45240" y="5751532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35368" y="5743311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237170" y="6104153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170" y="6104153"/>
                <a:ext cx="50930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68562" y="610164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62" y="6101646"/>
                <a:ext cx="51584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D66569-A61D-0FBA-C0AA-589EA5346386}"/>
                  </a:ext>
                </a:extLst>
              </p:cNvPr>
              <p:cNvSpPr txBox="1"/>
              <p:nvPr/>
            </p:nvSpPr>
            <p:spPr>
              <a:xfrm>
                <a:off x="8047992" y="3122718"/>
                <a:ext cx="26323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 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 exp.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D66569-A61D-0FBA-C0AA-589EA5346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992" y="3122718"/>
                <a:ext cx="2632387" cy="830997"/>
              </a:xfrm>
              <a:prstGeom prst="rect">
                <a:avLst/>
              </a:prstGeom>
              <a:blipFill>
                <a:blip r:embed="rId17"/>
                <a:stretch>
                  <a:fillRect l="-3472" t="-5839" r="-115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idea + binary search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extends to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future items,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orders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monotone objective functions  </a:t>
                </a:r>
              </a:p>
              <a:p>
                <a:pPr lvl="1"/>
                <a:r>
                  <a:rPr lang="en-US" dirty="0"/>
                  <a:t>any number of stages (needs a sorting lemma)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0DAA71-6509-CF10-3CA9-98AEEB417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0"/>
          <a:stretch/>
        </p:blipFill>
        <p:spPr>
          <a:xfrm>
            <a:off x="7346731" y="4838230"/>
            <a:ext cx="4845269" cy="13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A936-E47A-56B0-11E2-0A1BDFE1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PL Add image illustrating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2E3CC-F654-1047-D151-75440D82D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3383"/>
            <a:ext cx="10288436" cy="2810267"/>
          </a:xfrm>
        </p:spPr>
      </p:pic>
    </p:spTree>
    <p:extLst>
      <p:ext uri="{BB962C8B-B14F-4D97-AF65-F5344CB8AC3E}">
        <p14:creationId xmlns:p14="http://schemas.microsoft.com/office/powerpoint/2010/main" val="78344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036885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036885"/>
                  </p:ext>
                </p:extLst>
              </p:nvPr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73" r="-19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275" y="2055181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514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7D85-D905-2EEA-6319-0CF2E19C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AE94-99A1-B4AC-23AF-DFEA3AF86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– (at least for max number of items received, first item)</a:t>
            </a:r>
          </a:p>
          <a:p>
            <a:r>
              <a:rPr lang="en-US"/>
              <a:t> order slowest to fastest</a:t>
            </a:r>
          </a:p>
          <a:p>
            <a:r>
              <a:rPr lang="en-US"/>
              <a:t>No gaps, if gaps, apply lemma</a:t>
            </a:r>
          </a:p>
        </p:txBody>
      </p:sp>
    </p:spTree>
    <p:extLst>
      <p:ext uri="{BB962C8B-B14F-4D97-AF65-F5344CB8AC3E}">
        <p14:creationId xmlns:p14="http://schemas.microsoft.com/office/powerpoint/2010/main" val="268861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B0F6-1FEE-5D6C-1384-FC66FB6D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3FA7-F916-F37B-29FF-3F20900C1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generalizes </a:t>
            </a:r>
            <a:r>
              <a:rPr lang="en-US" err="1"/>
              <a:t>x^z</a:t>
            </a:r>
            <a:r>
              <a:rPr lang="en-US"/>
              <a:t>, </a:t>
            </a:r>
            <a:r>
              <a:rPr lang="en-US" err="1"/>
              <a:t>etc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93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2017-2023</a:t>
            </a:r>
          </a:p>
          <a:p>
            <a:r>
              <a:rPr lang="en-US" dirty="0"/>
              <a:t>Item characteristics, recipient characteristics</a:t>
            </a:r>
          </a:p>
          <a:p>
            <a:pPr lvl="1"/>
            <a:r>
              <a:rPr lang="en-US" dirty="0"/>
              <a:t>Avg. claim time: 5 hours; avg. deadline: ~8 days</a:t>
            </a:r>
          </a:p>
          <a:p>
            <a:pPr lvl="1"/>
            <a:r>
              <a:rPr lang="en-US" dirty="0"/>
              <a:t>~90% of items successfully allocated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 from historical distributions</a:t>
            </a:r>
          </a:p>
          <a:p>
            <a:r>
              <a:rPr lang="en-US" dirty="0"/>
              <a:t>Compare: </a:t>
            </a:r>
          </a:p>
          <a:p>
            <a:pPr lvl="1"/>
            <a:r>
              <a:rPr lang="en-US" dirty="0"/>
              <a:t>FCFS</a:t>
            </a:r>
          </a:p>
          <a:p>
            <a:pPr lvl="1"/>
            <a:r>
              <a:rPr lang="en-US" dirty="0"/>
              <a:t>Optimal binary PL</a:t>
            </a:r>
          </a:p>
          <a:p>
            <a:pPr lvl="1"/>
            <a:r>
              <a:rPr lang="en-US" dirty="0"/>
              <a:t>Heuristic: 50% of eligible recipients get priority for max of 24 hours </a:t>
            </a:r>
          </a:p>
        </p:txBody>
      </p:sp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avg allocation times, waste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A50CB-813D-2B71-6A5A-2879469F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69" y="1304925"/>
            <a:ext cx="6096000" cy="45720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C14554-C2EA-FEED-44D4-35530715A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180140"/>
              </p:ext>
            </p:extLst>
          </p:nvPr>
        </p:nvGraphicFramePr>
        <p:xfrm>
          <a:off x="7606294" y="1826874"/>
          <a:ext cx="3688512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1080740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86957407"/>
                    </a:ext>
                  </a:extLst>
                </a:gridCol>
                <a:gridCol w="1116762">
                  <a:extLst>
                    <a:ext uri="{9D8B030D-6E8A-4147-A177-3AD203B41FA5}">
                      <a16:colId xmlns:a16="http://schemas.microsoft.com/office/drawing/2014/main" val="1471609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62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Gini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7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Claim time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 </a:t>
                      </a:r>
                      <a:r>
                        <a:rPr lang="en-US" dirty="0" err="1"/>
                        <a:t>hrs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5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% allocated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84.6%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17545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0CDB8A3-5E5A-BD94-14FA-6113A4AECE8F}"/>
              </a:ext>
            </a:extLst>
          </p:cNvPr>
          <p:cNvGrpSpPr/>
          <p:nvPr/>
        </p:nvGrpSpPr>
        <p:grpSpPr>
          <a:xfrm>
            <a:off x="7294923" y="3429000"/>
            <a:ext cx="3987122" cy="3056187"/>
            <a:chOff x="7294923" y="3429000"/>
            <a:chExt cx="3987122" cy="30561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303585-A877-B311-FD74-2121E0F54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923" y="3429000"/>
              <a:ext cx="3987122" cy="305618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004F99-2A32-3CDA-5D42-D07FF08AF223}"/>
                </a:ext>
              </a:extLst>
            </p:cNvPr>
            <p:cNvSpPr/>
            <p:nvPr/>
          </p:nvSpPr>
          <p:spPr>
            <a:xfrm>
              <a:off x="10235381" y="3940769"/>
              <a:ext cx="829450" cy="359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8DF5-765D-B04D-E520-BB5BB292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2BAB-6C40-5F81-6E5B-F7C8DAB3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Offering transportation services</a:t>
            </a:r>
          </a:p>
          <a:p>
            <a:r>
              <a:rPr lang="en-US"/>
              <a:t>Breaking bulk</a:t>
            </a:r>
          </a:p>
          <a:p>
            <a:r>
              <a:rPr lang="en-US"/>
              <a:t>Other allocation policies: Best-of-2, etc.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7DC94B-CBCD-CD9B-3D42-1083AADE1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82" y="2645475"/>
            <a:ext cx="4163305" cy="31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EF7FA-AE7F-AF33-E1E8-D8C83DB3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05" y="0"/>
            <a:ext cx="894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4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22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exciting work</a:t>
            </a:r>
          </a:p>
          <a:p>
            <a:pPr lvl="1"/>
            <a:r>
              <a:rPr lang="en-US" dirty="0"/>
              <a:t>Vaccine allocation, food truck (by Sid Banerjee, Sean Sinclair et al.)</a:t>
            </a:r>
          </a:p>
          <a:p>
            <a:pPr lvl="1"/>
            <a:endParaRPr lang="en-US" dirty="0"/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 (Feeding America)</a:t>
            </a:r>
          </a:p>
          <a:p>
            <a:pPr lvl="1"/>
            <a:r>
              <a:rPr lang="en-US" dirty="0"/>
              <a:t>The algorithm doesn’t usually get to decide the allocation</a:t>
            </a:r>
          </a:p>
          <a:p>
            <a:pPr lvl="1"/>
            <a:r>
              <a:rPr lang="en-US" dirty="0"/>
              <a:t>Logistical constraints: box trucks, storage space, current demand, etc.</a:t>
            </a:r>
          </a:p>
        </p:txBody>
      </p:sp>
    </p:spTree>
    <p:extLst>
      <p:ext uri="{BB962C8B-B14F-4D97-AF65-F5344CB8AC3E}">
        <p14:creationId xmlns:p14="http://schemas.microsoft.com/office/powerpoint/2010/main" val="14207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/>
                        </a:p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03607" y="2225094"/>
              <a:ext cx="8350215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004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67004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36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73" r="-19927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           [BKPP’18, BKPPZ’22]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1965507"/>
            <a:ext cx="1073376" cy="796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E8341-4521-4388-AF60-746CEE1F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92" y="3513217"/>
            <a:ext cx="653559" cy="100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AF2E0-5793-4770-A101-F0F1A10A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113" y="4807986"/>
            <a:ext cx="666638" cy="990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528" y="1933821"/>
            <a:ext cx="914971" cy="82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23091D-21D5-B23F-2319-871D236D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275" y="2055181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4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1459</TotalTime>
  <Words>6763</Words>
  <Application>Microsoft Office PowerPoint</Application>
  <PresentationFormat>Widescreen</PresentationFormat>
  <Paragraphs>1214</Paragraphs>
  <Slides>85</Slides>
  <Notes>55</Notes>
  <HiddenSlides>27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MS Shell Dlg 2</vt:lpstr>
      <vt:lpstr>Wingdings</vt:lpstr>
      <vt:lpstr>Office Theme</vt:lpstr>
      <vt:lpstr>Fair online allocations in {theory, food rescue}</vt:lpstr>
      <vt:lpstr>Joint with</vt:lpstr>
      <vt:lpstr>Can we fairly and efficiently  allocate goods online?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Random allocation works</vt:lpstr>
      <vt:lpstr>Random allocation works</vt:lpstr>
      <vt:lpstr>Random allocation works</vt:lpstr>
      <vt:lpstr>Random allocation works</vt:lpstr>
      <vt:lpstr>Random allocation (really) works</vt:lpstr>
      <vt:lpstr>Bayesian setting</vt:lpstr>
      <vt:lpstr>Bayesian setting</vt:lpstr>
      <vt:lpstr>Rethinking the model </vt:lpstr>
      <vt:lpstr>Partial information</vt:lpstr>
      <vt:lpstr>Partial information</vt:lpstr>
      <vt:lpstr>Partial information</vt:lpstr>
      <vt:lpstr>Partial information</vt:lpstr>
      <vt:lpstr>Partial information</vt:lpstr>
      <vt:lpstr>Partial information</vt:lpstr>
      <vt:lpstr>Partial information</vt:lpstr>
      <vt:lpstr>Partial information</vt:lpstr>
      <vt:lpstr>The ideal: quantile-based algorithms</vt:lpstr>
      <vt:lpstr>Unbounded memory</vt:lpstr>
      <vt:lpstr>Thinking about memory</vt:lpstr>
      <vt:lpstr>Bounded memory</vt:lpstr>
      <vt:lpstr>PowerPoint Presentation</vt:lpstr>
      <vt:lpstr>Extensions</vt:lpstr>
      <vt:lpstr>Simulations</vt:lpstr>
      <vt:lpstr>Fairness, efficiency</vt:lpstr>
      <vt:lpstr>With known item values </vt:lpstr>
      <vt:lpstr>With known item values </vt:lpstr>
      <vt:lpstr>Can we fairly and efficiently  allocate goods online,  with only partial information?</vt:lpstr>
      <vt:lpstr>A glimmer of hope: quantile-based algorithms</vt:lpstr>
      <vt:lpstr>IID model, unbounded memory</vt:lpstr>
      <vt:lpstr>Unbounded memory</vt:lpstr>
      <vt:lpstr>Unbounded memory</vt:lpstr>
      <vt:lpstr>Unbounded memory</vt:lpstr>
      <vt:lpstr>Unbounded memory</vt:lpstr>
      <vt:lpstr>Unbounded memory</vt:lpstr>
      <vt:lpstr>PowerPoint Presentation</vt:lpstr>
      <vt:lpstr>Thinking about memory</vt:lpstr>
      <vt:lpstr>Bounded memory, constant approximation</vt:lpstr>
      <vt:lpstr>Bounded memory</vt:lpstr>
      <vt:lpstr>Food rescue application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What are the results?</vt:lpstr>
      <vt:lpstr>What are the results?</vt:lpstr>
      <vt:lpstr>Our theory doesn’t really fit</vt:lpstr>
      <vt:lpstr>Model</vt:lpstr>
      <vt:lpstr>Priority lists</vt:lpstr>
      <vt:lpstr>Example</vt:lpstr>
      <vt:lpstr>Example</vt:lpstr>
      <vt:lpstr>PowerPoint Presentation</vt:lpstr>
      <vt:lpstr>Allocating the first item</vt:lpstr>
      <vt:lpstr>Allocating the first item</vt:lpstr>
      <vt:lpstr>Allocating the first item</vt:lpstr>
      <vt:lpstr>Allocating the first item</vt:lpstr>
      <vt:lpstr>Binary PL Add image illustrating</vt:lpstr>
      <vt:lpstr>Binary PL</vt:lpstr>
      <vt:lpstr>Binary PL</vt:lpstr>
      <vt:lpstr>Computational results</vt:lpstr>
      <vt:lpstr>Compare avg allocation times, waste</vt:lpstr>
      <vt:lpstr>Extensions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2023-10-26T13:24:35Z</dcterms:modified>
</cp:coreProperties>
</file>